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7775" y="3048000"/>
            <a:ext cx="20764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41120"/>
            <a:ext cx="110299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582" y="2167226"/>
            <a:ext cx="30480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310" y="2129992"/>
            <a:ext cx="3209925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2937" y="2087995"/>
            <a:ext cx="29813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2591" y="2906423"/>
            <a:ext cx="281940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9673" y="2971078"/>
            <a:ext cx="3057525" cy="657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31777" y="2971077"/>
            <a:ext cx="3009900" cy="657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1046" y="5036559"/>
            <a:ext cx="1752600" cy="885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3046" y="5008850"/>
            <a:ext cx="1752600" cy="885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5046" y="5008849"/>
            <a:ext cx="1752600" cy="885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30246" y="4999613"/>
            <a:ext cx="1752600" cy="885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0371" y="5008850"/>
            <a:ext cx="24955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268730"/>
            <a:ext cx="11106150" cy="536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6341" y="2208095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1545" y="2199005"/>
            <a:ext cx="6940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4813" y="2919295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6450" y="2937768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2777" y="4637259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7977" y="4655731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3831" y="5385404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34848" y="5413114"/>
            <a:ext cx="91358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25031" y="6188968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0" y="1936750"/>
            <a:ext cx="878840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6923" y="2780750"/>
            <a:ext cx="156936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4451" y="3547368"/>
            <a:ext cx="156936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56523" y="3547368"/>
            <a:ext cx="156936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2923" y="4304750"/>
            <a:ext cx="156936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47286" y="4304749"/>
            <a:ext cx="156936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2025-08-21T01:21:43Z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