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898775"/>
            <a:ext cx="1101090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6050"/>
            <a:ext cx="11049000" cy="402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3396" y="2688384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4159" y="3288747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1105" y="3879874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7287" y="4443292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41105" y="5052892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875" y="860425"/>
            <a:ext cx="9112250" cy="513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48306" y="1552311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6015" y="3815220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0233" y="5052892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68730"/>
            <a:ext cx="111633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4269" y="1238275"/>
            <a:ext cx="5441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2596" y="3039366"/>
            <a:ext cx="904349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4633" y="4766566"/>
            <a:ext cx="1273803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0014" y="5921111"/>
            <a:ext cx="795169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2025-08-20T08:50:20Z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