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908300"/>
            <a:ext cx="11029950" cy="104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268730"/>
            <a:ext cx="1021715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0341" y="1912531"/>
            <a:ext cx="830459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6050" y="1866349"/>
            <a:ext cx="830459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6304" y="2429767"/>
            <a:ext cx="76580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3576" y="2475949"/>
            <a:ext cx="76580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0776" y="2503658"/>
            <a:ext cx="76580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2414" y="3067076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61105" y="3113258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05905" y="3076313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7207" y="5110450"/>
            <a:ext cx="2495550" cy="885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298" y="5110450"/>
            <a:ext cx="24955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10934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7069" y="3122494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2814" y="3695148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3105" y="3704385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5796" y="4267803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4814" y="4812748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55069" y="4831221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76451" y="4831221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1074400" cy="511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5722" y="2439003"/>
            <a:ext cx="2576133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6195" y="2439003"/>
            <a:ext cx="3056423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02923" y="2439004"/>
            <a:ext cx="55336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323" y="3002422"/>
            <a:ext cx="319496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5796" y="4692676"/>
            <a:ext cx="177256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2305" y="4692676"/>
            <a:ext cx="9505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5141" y="5256094"/>
            <a:ext cx="9505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85395" y="5265330"/>
            <a:ext cx="246529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18487" y="5256093"/>
            <a:ext cx="9505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94487" y="5856457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2025-08-20T09:05:47Z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