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7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200" y="3048000"/>
            <a:ext cx="31496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2875"/>
            <a:ext cx="10972800" cy="4032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912" y="2061441"/>
            <a:ext cx="2924175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0823" y="2080203"/>
            <a:ext cx="2933700" cy="628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6323" y="2149908"/>
            <a:ext cx="3019425" cy="6000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1051" y="2786639"/>
            <a:ext cx="3019425" cy="6381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2001" y="2828348"/>
            <a:ext cx="2752725" cy="6286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45512" y="2786350"/>
            <a:ext cx="2619375" cy="6572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74173" y="4602450"/>
            <a:ext cx="1752600" cy="8858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63769" y="4602451"/>
            <a:ext cx="1714500" cy="8858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62024" y="4556269"/>
            <a:ext cx="1714500" cy="8858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69515" y="4583978"/>
            <a:ext cx="1714500" cy="8858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30824" y="4574741"/>
            <a:ext cx="17145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25" y="2251075"/>
            <a:ext cx="10750550" cy="235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1409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8814" y="312249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5614" y="394453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814" y="397224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232" y="398147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41105" y="397224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1450975"/>
            <a:ext cx="1092200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11359" y="3140968"/>
            <a:ext cx="4148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5323" y="3113259"/>
            <a:ext cx="4148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8814" y="3076313"/>
            <a:ext cx="4148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6777" y="4572604"/>
            <a:ext cx="4148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1965325"/>
            <a:ext cx="10909300" cy="292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0014" y="4535659"/>
            <a:ext cx="4148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5905" y="4471005"/>
            <a:ext cx="4148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4923" y="4507951"/>
            <a:ext cx="4148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0269" y="4517187"/>
            <a:ext cx="4148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27069" y="4480242"/>
            <a:ext cx="4148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2025-08-20T09:07:21Z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