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39B7C5-E91C-042E-F32F-CA02D43BF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476" y="3043285"/>
            <a:ext cx="6619048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37419-DB84-3D27-5B28-51AEC0020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51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01A087-A9AF-3384-799E-228DAD956F16}"/>
              </a:ext>
            </a:extLst>
          </p:cNvPr>
          <p:cNvSpPr/>
          <p:nvPr/>
        </p:nvSpPr>
        <p:spPr bwMode="white">
          <a:xfrm>
            <a:off x="1627210" y="4167910"/>
            <a:ext cx="3500114" cy="24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813C01-8713-136E-A4FE-971C21E03883}"/>
              </a:ext>
            </a:extLst>
          </p:cNvPr>
          <p:cNvSpPr/>
          <p:nvPr/>
        </p:nvSpPr>
        <p:spPr bwMode="white">
          <a:xfrm>
            <a:off x="1375888" y="4726121"/>
            <a:ext cx="1636656" cy="28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E1E742-F896-DC3D-0B4B-33387FBA6E51}"/>
              </a:ext>
            </a:extLst>
          </p:cNvPr>
          <p:cNvSpPr/>
          <p:nvPr/>
        </p:nvSpPr>
        <p:spPr bwMode="white">
          <a:xfrm>
            <a:off x="1363628" y="5284332"/>
            <a:ext cx="2402880" cy="24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BF71DD-4FA0-2D7E-C0F6-8CE0603FD173}"/>
              </a:ext>
            </a:extLst>
          </p:cNvPr>
          <p:cNvSpPr/>
          <p:nvPr/>
        </p:nvSpPr>
        <p:spPr bwMode="white">
          <a:xfrm>
            <a:off x="1363628" y="5830274"/>
            <a:ext cx="2065741" cy="29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129E82-ABB2-E73B-339F-B52CDE3806BA}"/>
              </a:ext>
            </a:extLst>
          </p:cNvPr>
          <p:cNvSpPr/>
          <p:nvPr/>
        </p:nvSpPr>
        <p:spPr bwMode="white">
          <a:xfrm>
            <a:off x="1339109" y="6388485"/>
            <a:ext cx="4664776" cy="28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0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BEB84-15E9-6E92-697E-F3B615AE7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42779D-8AE7-E730-0CAC-3F0F8A19ABBC}"/>
              </a:ext>
            </a:extLst>
          </p:cNvPr>
          <p:cNvSpPr/>
          <p:nvPr/>
        </p:nvSpPr>
        <p:spPr bwMode="white">
          <a:xfrm>
            <a:off x="5734128" y="5365576"/>
            <a:ext cx="917388" cy="28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42662-281E-5A74-58A2-723464C84953}"/>
              </a:ext>
            </a:extLst>
          </p:cNvPr>
          <p:cNvSpPr/>
          <p:nvPr/>
        </p:nvSpPr>
        <p:spPr bwMode="white">
          <a:xfrm>
            <a:off x="6021250" y="5807036"/>
            <a:ext cx="917388" cy="28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21F2B-00D5-F52D-FE58-DBBFC6D62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C9456-3890-3044-2AF1-F5DA30E6E3A9}"/>
              </a:ext>
            </a:extLst>
          </p:cNvPr>
          <p:cNvSpPr/>
          <p:nvPr/>
        </p:nvSpPr>
        <p:spPr bwMode="white">
          <a:xfrm>
            <a:off x="1139047" y="1134265"/>
            <a:ext cx="4019047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2B400-45D2-9565-61EF-B02B77855B45}"/>
              </a:ext>
            </a:extLst>
          </p:cNvPr>
          <p:cNvSpPr/>
          <p:nvPr/>
        </p:nvSpPr>
        <p:spPr bwMode="white">
          <a:xfrm>
            <a:off x="681904" y="1983772"/>
            <a:ext cx="3076190" cy="3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2FC25-4A12-EEE9-391B-6F506D082AFF}"/>
              </a:ext>
            </a:extLst>
          </p:cNvPr>
          <p:cNvSpPr/>
          <p:nvPr/>
        </p:nvSpPr>
        <p:spPr bwMode="white">
          <a:xfrm>
            <a:off x="681904" y="2833279"/>
            <a:ext cx="2380952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E73BD-E3CE-DD42-7DF5-F35B5C855D6C}"/>
              </a:ext>
            </a:extLst>
          </p:cNvPr>
          <p:cNvSpPr/>
          <p:nvPr/>
        </p:nvSpPr>
        <p:spPr bwMode="white">
          <a:xfrm>
            <a:off x="681904" y="3673240"/>
            <a:ext cx="2600000" cy="4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5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20040-FE05-41A2-FDC6-901156DA8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8AF32-DFFB-7543-C0CD-E6136DF0E75B}"/>
              </a:ext>
            </a:extLst>
          </p:cNvPr>
          <p:cNvSpPr/>
          <p:nvPr/>
        </p:nvSpPr>
        <p:spPr bwMode="white">
          <a:xfrm>
            <a:off x="6214932" y="2633023"/>
            <a:ext cx="909875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C60F0A-33CB-6309-4DD2-D8C8E0F7EED7}"/>
              </a:ext>
            </a:extLst>
          </p:cNvPr>
          <p:cNvSpPr/>
          <p:nvPr/>
        </p:nvSpPr>
        <p:spPr bwMode="white">
          <a:xfrm>
            <a:off x="1701237" y="3945767"/>
            <a:ext cx="5896348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5F341-990A-E965-2A68-5DF5167E098C}"/>
              </a:ext>
            </a:extLst>
          </p:cNvPr>
          <p:cNvSpPr/>
          <p:nvPr/>
        </p:nvSpPr>
        <p:spPr bwMode="white">
          <a:xfrm>
            <a:off x="1255220" y="4758418"/>
            <a:ext cx="3059678" cy="32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2E139A-D71B-9DAC-5254-5F169965AE88}"/>
              </a:ext>
            </a:extLst>
          </p:cNvPr>
          <p:cNvSpPr/>
          <p:nvPr/>
        </p:nvSpPr>
        <p:spPr bwMode="white">
          <a:xfrm>
            <a:off x="1255220" y="5544279"/>
            <a:ext cx="2622581" cy="33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156720-A806-DE0B-1DF0-75C8F3D6A40A}"/>
              </a:ext>
            </a:extLst>
          </p:cNvPr>
          <p:cNvSpPr/>
          <p:nvPr/>
        </p:nvSpPr>
        <p:spPr bwMode="white">
          <a:xfrm>
            <a:off x="1255220" y="6294418"/>
            <a:ext cx="2399572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63F8C-43C0-8E4C-E956-37DC46EF0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9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27A02-52C4-DC15-A37C-BCAA7522482A}"/>
              </a:ext>
            </a:extLst>
          </p:cNvPr>
          <p:cNvSpPr/>
          <p:nvPr/>
        </p:nvSpPr>
        <p:spPr bwMode="white">
          <a:xfrm>
            <a:off x="1841623" y="4353194"/>
            <a:ext cx="4755684" cy="3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250B4-9C36-FDC9-E1DD-C9F0C7A53A1C}"/>
              </a:ext>
            </a:extLst>
          </p:cNvPr>
          <p:cNvSpPr/>
          <p:nvPr/>
        </p:nvSpPr>
        <p:spPr bwMode="white">
          <a:xfrm>
            <a:off x="1467749" y="5018961"/>
            <a:ext cx="3484511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61760A-96D4-4649-74F4-3540000AE5FA}"/>
              </a:ext>
            </a:extLst>
          </p:cNvPr>
          <p:cNvSpPr/>
          <p:nvPr/>
        </p:nvSpPr>
        <p:spPr bwMode="white">
          <a:xfrm>
            <a:off x="1467749" y="5677246"/>
            <a:ext cx="1824507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9379D6-9804-2824-D21C-445AA82D6011}"/>
              </a:ext>
            </a:extLst>
          </p:cNvPr>
          <p:cNvSpPr/>
          <p:nvPr/>
        </p:nvSpPr>
        <p:spPr bwMode="white">
          <a:xfrm>
            <a:off x="1467749" y="6343012"/>
            <a:ext cx="1824507" cy="3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51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EED53-1D36-FF25-5D1F-D35B55BF6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F80F8-6098-B583-2ED6-54F2FB5ECADB}"/>
              </a:ext>
            </a:extLst>
          </p:cNvPr>
          <p:cNvSpPr/>
          <p:nvPr/>
        </p:nvSpPr>
        <p:spPr bwMode="white">
          <a:xfrm>
            <a:off x="5481904" y="1219696"/>
            <a:ext cx="4714285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5C0D2-EF14-3FCA-1A9A-93DEA4EF09EF}"/>
              </a:ext>
            </a:extLst>
          </p:cNvPr>
          <p:cNvSpPr/>
          <p:nvPr/>
        </p:nvSpPr>
        <p:spPr bwMode="white">
          <a:xfrm>
            <a:off x="5053333" y="2086634"/>
            <a:ext cx="3504761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44740-E791-F447-DC0B-4DE6EA8D946B}"/>
              </a:ext>
            </a:extLst>
          </p:cNvPr>
          <p:cNvSpPr/>
          <p:nvPr/>
        </p:nvSpPr>
        <p:spPr bwMode="white">
          <a:xfrm>
            <a:off x="5053333" y="2944045"/>
            <a:ext cx="2114285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46C469-C0CE-47DC-0919-789C6D3E823E}"/>
              </a:ext>
            </a:extLst>
          </p:cNvPr>
          <p:cNvSpPr/>
          <p:nvPr/>
        </p:nvSpPr>
        <p:spPr bwMode="white">
          <a:xfrm>
            <a:off x="5053333" y="3753822"/>
            <a:ext cx="2323809" cy="4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58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887BA-22D4-B8DB-74B3-4D9FF1D3B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6EC105-D9C9-6854-EF6A-533E41159583}"/>
              </a:ext>
            </a:extLst>
          </p:cNvPr>
          <p:cNvSpPr/>
          <p:nvPr/>
        </p:nvSpPr>
        <p:spPr bwMode="white">
          <a:xfrm>
            <a:off x="1960395" y="2958206"/>
            <a:ext cx="4076767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7813E5-760A-2A82-5DBF-C11D8F7D8D06}"/>
              </a:ext>
            </a:extLst>
          </p:cNvPr>
          <p:cNvSpPr/>
          <p:nvPr/>
        </p:nvSpPr>
        <p:spPr bwMode="white">
          <a:xfrm>
            <a:off x="1546930" y="3727862"/>
            <a:ext cx="3043104" cy="30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B2B810-4BB6-AE47-D61A-4AE1C10F0EDE}"/>
              </a:ext>
            </a:extLst>
          </p:cNvPr>
          <p:cNvSpPr/>
          <p:nvPr/>
        </p:nvSpPr>
        <p:spPr bwMode="white">
          <a:xfrm>
            <a:off x="1546930" y="4456137"/>
            <a:ext cx="2216173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DC6F08-70CD-2F1D-A96E-8B5DB4E0E54A}"/>
              </a:ext>
            </a:extLst>
          </p:cNvPr>
          <p:cNvSpPr/>
          <p:nvPr/>
        </p:nvSpPr>
        <p:spPr bwMode="white">
          <a:xfrm>
            <a:off x="1513853" y="5209241"/>
            <a:ext cx="5014195" cy="3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B981CB-FE4E-5FF8-A4E3-8727EBE28948}"/>
              </a:ext>
            </a:extLst>
          </p:cNvPr>
          <p:cNvSpPr/>
          <p:nvPr/>
        </p:nvSpPr>
        <p:spPr bwMode="white">
          <a:xfrm>
            <a:off x="1538661" y="5970620"/>
            <a:ext cx="1339627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E76E1-9BE9-E62A-A55C-DBD325289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1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CE360-A28A-995C-59D4-DB3B00CC69D9}"/>
              </a:ext>
            </a:extLst>
          </p:cNvPr>
          <p:cNvSpPr/>
          <p:nvPr/>
        </p:nvSpPr>
        <p:spPr bwMode="white">
          <a:xfrm>
            <a:off x="2386501" y="2821541"/>
            <a:ext cx="2774989" cy="33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6AF9F-3814-D181-245B-EDDC22B2E32E}"/>
              </a:ext>
            </a:extLst>
          </p:cNvPr>
          <p:cNvSpPr/>
          <p:nvPr/>
        </p:nvSpPr>
        <p:spPr bwMode="white">
          <a:xfrm>
            <a:off x="2009465" y="3523612"/>
            <a:ext cx="1281924" cy="27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495FD-7CDC-DAE1-650C-50F29B9FC3E0}"/>
              </a:ext>
            </a:extLst>
          </p:cNvPr>
          <p:cNvSpPr/>
          <p:nvPr/>
        </p:nvSpPr>
        <p:spPr bwMode="white">
          <a:xfrm>
            <a:off x="2001924" y="4218133"/>
            <a:ext cx="2035997" cy="27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22C31-4AFE-935C-7300-AC739C448D17}"/>
              </a:ext>
            </a:extLst>
          </p:cNvPr>
          <p:cNvSpPr/>
          <p:nvPr/>
        </p:nvSpPr>
        <p:spPr bwMode="white">
          <a:xfrm>
            <a:off x="2001924" y="4912655"/>
            <a:ext cx="1666501" cy="26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E69E71-45B7-3461-E0B7-CFABDF131DBE}"/>
              </a:ext>
            </a:extLst>
          </p:cNvPr>
          <p:cNvSpPr/>
          <p:nvPr/>
        </p:nvSpPr>
        <p:spPr bwMode="white">
          <a:xfrm>
            <a:off x="2001924" y="5554332"/>
            <a:ext cx="2541226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9251E5-4BF6-0E05-D96B-B70FE3C853E6}"/>
              </a:ext>
            </a:extLst>
          </p:cNvPr>
          <p:cNvSpPr/>
          <p:nvPr/>
        </p:nvSpPr>
        <p:spPr bwMode="white">
          <a:xfrm>
            <a:off x="1971761" y="6241305"/>
            <a:ext cx="6477488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5E24B-356D-94C1-CE81-3E8DB7A1A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9D700-0BCE-EB56-DE56-7A22BBB3BC9B}"/>
              </a:ext>
            </a:extLst>
          </p:cNvPr>
          <p:cNvSpPr/>
          <p:nvPr/>
        </p:nvSpPr>
        <p:spPr bwMode="white">
          <a:xfrm>
            <a:off x="1405714" y="2927277"/>
            <a:ext cx="4400000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949D68-925A-A303-82C0-53AC63C7A53B}"/>
              </a:ext>
            </a:extLst>
          </p:cNvPr>
          <p:cNvSpPr/>
          <p:nvPr/>
        </p:nvSpPr>
        <p:spPr bwMode="white">
          <a:xfrm>
            <a:off x="1396190" y="3776154"/>
            <a:ext cx="6085715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