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9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1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CE6CDCD-D14D-2E02-486C-7617F2249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569" y="1700808"/>
            <a:ext cx="4942857" cy="12095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C998CC-6C05-8EBE-FEB8-56AFD264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571" y="3917334"/>
            <a:ext cx="9542857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A7A6A-E802-5A9D-01FB-2388BBBC4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E0C4F-257C-C9B4-B72C-BCA6D4A798E1}"/>
              </a:ext>
            </a:extLst>
          </p:cNvPr>
          <p:cNvSpPr/>
          <p:nvPr/>
        </p:nvSpPr>
        <p:spPr bwMode="white">
          <a:xfrm>
            <a:off x="1377142" y="5168693"/>
            <a:ext cx="1438095" cy="4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01C57E-D66E-01D4-BC0E-D8353DD8A1FF}"/>
              </a:ext>
            </a:extLst>
          </p:cNvPr>
          <p:cNvSpPr/>
          <p:nvPr/>
        </p:nvSpPr>
        <p:spPr bwMode="white">
          <a:xfrm>
            <a:off x="3243809" y="5159155"/>
            <a:ext cx="4695238" cy="4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97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863F1-5949-E61B-E30B-8398FE5486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8AD8E-2526-CADF-3380-036B501C976F}"/>
              </a:ext>
            </a:extLst>
          </p:cNvPr>
          <p:cNvSpPr/>
          <p:nvPr/>
        </p:nvSpPr>
        <p:spPr bwMode="white">
          <a:xfrm>
            <a:off x="1643809" y="3098960"/>
            <a:ext cx="3504761" cy="4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56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9A11A-B315-DFFA-B2A1-058BA37CFA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6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7B939F-0035-78A9-95EE-5FC87397BF4B}"/>
              </a:ext>
            </a:extLst>
          </p:cNvPr>
          <p:cNvSpPr/>
          <p:nvPr/>
        </p:nvSpPr>
        <p:spPr bwMode="white">
          <a:xfrm>
            <a:off x="1372703" y="3532000"/>
            <a:ext cx="2354850" cy="30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60E3C2-55C6-053D-AC63-A56E7D4BCD9A}"/>
              </a:ext>
            </a:extLst>
          </p:cNvPr>
          <p:cNvSpPr/>
          <p:nvPr/>
        </p:nvSpPr>
        <p:spPr bwMode="white">
          <a:xfrm>
            <a:off x="1372703" y="4063199"/>
            <a:ext cx="2354850" cy="30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89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414DA-8A40-997C-54F0-40F7CCF2D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AE43F8-E283-A4AB-0126-D29F2D04C7B8}"/>
              </a:ext>
            </a:extLst>
          </p:cNvPr>
          <p:cNvSpPr/>
          <p:nvPr/>
        </p:nvSpPr>
        <p:spPr bwMode="white">
          <a:xfrm>
            <a:off x="3167619" y="4839740"/>
            <a:ext cx="304761" cy="3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FEDEC-23FC-B057-D3A1-116FE996D5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E02AE-7ECD-5605-DD4A-EBEAFED505BC}"/>
              </a:ext>
            </a:extLst>
          </p:cNvPr>
          <p:cNvSpPr/>
          <p:nvPr/>
        </p:nvSpPr>
        <p:spPr bwMode="white">
          <a:xfrm>
            <a:off x="7129523" y="2134863"/>
            <a:ext cx="314285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0A080-A139-E523-CD6E-C890EEA8F8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9C4778-C6B0-417B-5A8F-8E1B75BB7464}"/>
              </a:ext>
            </a:extLst>
          </p:cNvPr>
          <p:cNvSpPr/>
          <p:nvPr/>
        </p:nvSpPr>
        <p:spPr bwMode="white">
          <a:xfrm>
            <a:off x="3533168" y="2735619"/>
            <a:ext cx="512274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33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34A83-EEE5-6C38-4F66-EA8C79F25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7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0E2D58-FC54-AACB-765E-610CD4E1C6BE}"/>
              </a:ext>
            </a:extLst>
          </p:cNvPr>
          <p:cNvSpPr/>
          <p:nvPr/>
        </p:nvSpPr>
        <p:spPr bwMode="white">
          <a:xfrm>
            <a:off x="3599563" y="4016795"/>
            <a:ext cx="1333857" cy="40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91A4B7-968E-8025-A1DD-2F26CA34B6BC}"/>
              </a:ext>
            </a:extLst>
          </p:cNvPr>
          <p:cNvSpPr/>
          <p:nvPr/>
        </p:nvSpPr>
        <p:spPr bwMode="white">
          <a:xfrm>
            <a:off x="2720786" y="5445024"/>
            <a:ext cx="1365242" cy="41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45CD05-5434-EF9D-1954-F287942B94C0}"/>
              </a:ext>
            </a:extLst>
          </p:cNvPr>
          <p:cNvSpPr/>
          <p:nvPr/>
        </p:nvSpPr>
        <p:spPr bwMode="white">
          <a:xfrm>
            <a:off x="8574067" y="5445024"/>
            <a:ext cx="933700" cy="41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3B4227-C742-5F5C-C725-4D864B4CA8C6}"/>
              </a:ext>
            </a:extLst>
          </p:cNvPr>
          <p:cNvSpPr/>
          <p:nvPr/>
        </p:nvSpPr>
        <p:spPr bwMode="white">
          <a:xfrm>
            <a:off x="2061703" y="6182681"/>
            <a:ext cx="447234" cy="3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2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CDB0D-365F-B5E4-502C-2788BCB96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7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9408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FA4FF-978B-CAE0-4A59-DF16D3442F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0D2FD5-B6A7-7063-6751-F9089853AC56}"/>
              </a:ext>
            </a:extLst>
          </p:cNvPr>
          <p:cNvSpPr/>
          <p:nvPr/>
        </p:nvSpPr>
        <p:spPr bwMode="white">
          <a:xfrm>
            <a:off x="6224761" y="1296751"/>
            <a:ext cx="314285" cy="38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817A9D-DBBD-AF63-FAD2-523D046E39C3}"/>
              </a:ext>
            </a:extLst>
          </p:cNvPr>
          <p:cNvSpPr/>
          <p:nvPr/>
        </p:nvSpPr>
        <p:spPr bwMode="white">
          <a:xfrm>
            <a:off x="2091428" y="2079975"/>
            <a:ext cx="1076190" cy="49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7DCB1E-9FFF-1FEA-1932-95CC1E1F999A}"/>
              </a:ext>
            </a:extLst>
          </p:cNvPr>
          <p:cNvSpPr/>
          <p:nvPr/>
        </p:nvSpPr>
        <p:spPr bwMode="white">
          <a:xfrm>
            <a:off x="7186666" y="2079975"/>
            <a:ext cx="1104761" cy="50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6E1587-0064-4610-0CA6-D977CB2090A9}"/>
              </a:ext>
            </a:extLst>
          </p:cNvPr>
          <p:cNvSpPr/>
          <p:nvPr/>
        </p:nvSpPr>
        <p:spPr bwMode="white">
          <a:xfrm>
            <a:off x="3177142" y="2939612"/>
            <a:ext cx="1038095" cy="49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334A86-5F72-6AC4-067D-C787C76D0F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2" t="34160" r="17743"/>
          <a:stretch/>
        </p:blipFill>
        <p:spPr>
          <a:xfrm>
            <a:off x="5231904" y="3032712"/>
            <a:ext cx="5688632" cy="379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955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49FBF-7FB6-E306-846E-79266D30D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DF9AFC-3C85-7B06-04AE-B17ECDA80290}"/>
              </a:ext>
            </a:extLst>
          </p:cNvPr>
          <p:cNvSpPr/>
          <p:nvPr/>
        </p:nvSpPr>
        <p:spPr bwMode="white">
          <a:xfrm>
            <a:off x="2300952" y="5636391"/>
            <a:ext cx="1438095" cy="43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C08D31-7D33-A2B0-4A15-33F72728FEEA}"/>
              </a:ext>
            </a:extLst>
          </p:cNvPr>
          <p:cNvSpPr/>
          <p:nvPr/>
        </p:nvSpPr>
        <p:spPr bwMode="white">
          <a:xfrm>
            <a:off x="4167619" y="5636391"/>
            <a:ext cx="1895238" cy="43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48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8F512-27E3-7BA1-6BC3-E2597C5E2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902E36-FB99-8509-4273-32C872DBF732}"/>
              </a:ext>
            </a:extLst>
          </p:cNvPr>
          <p:cNvSpPr/>
          <p:nvPr/>
        </p:nvSpPr>
        <p:spPr bwMode="white">
          <a:xfrm>
            <a:off x="1386666" y="4329031"/>
            <a:ext cx="1438095" cy="4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18B250-6BE0-DCB7-1D27-2336CBFC7DF6}"/>
              </a:ext>
            </a:extLst>
          </p:cNvPr>
          <p:cNvSpPr/>
          <p:nvPr/>
        </p:nvSpPr>
        <p:spPr bwMode="white">
          <a:xfrm>
            <a:off x="3253333" y="4329031"/>
            <a:ext cx="4228571" cy="4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7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