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09" autoAdjust="0"/>
    <p:restoredTop sz="94660"/>
  </p:normalViewPr>
  <p:slideViewPr>
    <p:cSldViewPr showGuides="1">
      <p:cViewPr>
        <p:scale>
          <a:sx n="66" d="100"/>
          <a:sy n="66" d="100"/>
        </p:scale>
        <p:origin x="138" y="-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AE46216-42F7-0CB8-7A25-B5D884BB66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714" y="3114714"/>
            <a:ext cx="5428571" cy="628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A76EA5-2125-00EB-F6C5-4FE60F625E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2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58295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FCE08C-2080-78B2-3491-FB485AF750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0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0CA03D-42E3-A38E-02AD-D0EBFDAEF213}"/>
              </a:ext>
            </a:extLst>
          </p:cNvPr>
          <p:cNvSpPr/>
          <p:nvPr/>
        </p:nvSpPr>
        <p:spPr bwMode="white">
          <a:xfrm>
            <a:off x="682888" y="1204258"/>
            <a:ext cx="5028543" cy="45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C726C0-55AE-0267-9B52-71F2A6EFC95E}"/>
              </a:ext>
            </a:extLst>
          </p:cNvPr>
          <p:cNvSpPr/>
          <p:nvPr/>
        </p:nvSpPr>
        <p:spPr bwMode="white">
          <a:xfrm>
            <a:off x="1443664" y="2105419"/>
            <a:ext cx="3182270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61C9BC-5645-2B3A-4DFD-C5AB7BEAD95A}"/>
              </a:ext>
            </a:extLst>
          </p:cNvPr>
          <p:cNvSpPr/>
          <p:nvPr/>
        </p:nvSpPr>
        <p:spPr bwMode="white">
          <a:xfrm>
            <a:off x="1443664" y="2932258"/>
            <a:ext cx="2273050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BE81AF-F941-DEFA-2B2E-D54B1209C662}"/>
              </a:ext>
            </a:extLst>
          </p:cNvPr>
          <p:cNvSpPr/>
          <p:nvPr/>
        </p:nvSpPr>
        <p:spPr bwMode="white">
          <a:xfrm>
            <a:off x="1443664" y="3703354"/>
            <a:ext cx="2449327" cy="44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0A8812-86A1-AECC-DEF5-610B010DA43A}"/>
              </a:ext>
            </a:extLst>
          </p:cNvPr>
          <p:cNvSpPr/>
          <p:nvPr/>
        </p:nvSpPr>
        <p:spPr bwMode="white">
          <a:xfrm>
            <a:off x="682888" y="4539483"/>
            <a:ext cx="5483153" cy="44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3E0353-03A1-EA52-1952-4866A15EAFB0}"/>
              </a:ext>
            </a:extLst>
          </p:cNvPr>
          <p:cNvSpPr/>
          <p:nvPr/>
        </p:nvSpPr>
        <p:spPr bwMode="white">
          <a:xfrm>
            <a:off x="682888" y="5375612"/>
            <a:ext cx="9733592" cy="135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6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C5F8DF-720A-747B-CCA1-B4B2C41D84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A96B80-65F0-4888-2771-7BD163A6F33F}"/>
              </a:ext>
            </a:extLst>
          </p:cNvPr>
          <p:cNvSpPr/>
          <p:nvPr/>
        </p:nvSpPr>
        <p:spPr bwMode="white">
          <a:xfrm>
            <a:off x="1729523" y="4889503"/>
            <a:ext cx="2782301" cy="55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B7433E-3620-705D-BE59-B6BA63287CCD}"/>
              </a:ext>
            </a:extLst>
          </p:cNvPr>
          <p:cNvSpPr/>
          <p:nvPr/>
        </p:nvSpPr>
        <p:spPr bwMode="white">
          <a:xfrm>
            <a:off x="1729523" y="5939775"/>
            <a:ext cx="1590476" cy="41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06654F-89D5-B7B9-7056-C7C6DA709B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1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301ECC-D3C9-B0C1-2659-50D1F0C17AE5}"/>
              </a:ext>
            </a:extLst>
          </p:cNvPr>
          <p:cNvSpPr/>
          <p:nvPr/>
        </p:nvSpPr>
        <p:spPr bwMode="white">
          <a:xfrm>
            <a:off x="681903" y="2107610"/>
            <a:ext cx="5728725" cy="41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7E216D-AF3C-4DBA-8151-1F59B1500B7C}"/>
              </a:ext>
            </a:extLst>
          </p:cNvPr>
          <p:cNvSpPr/>
          <p:nvPr/>
        </p:nvSpPr>
        <p:spPr bwMode="white">
          <a:xfrm>
            <a:off x="681903" y="3052362"/>
            <a:ext cx="4053483" cy="41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01D8DD9-55FA-BBDA-8F58-7E769C35065E}"/>
              </a:ext>
            </a:extLst>
          </p:cNvPr>
          <p:cNvSpPr/>
          <p:nvPr/>
        </p:nvSpPr>
        <p:spPr bwMode="white">
          <a:xfrm>
            <a:off x="681903" y="3978027"/>
            <a:ext cx="1525665" cy="40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53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CFAA9E-E075-AEB0-3C4C-67B4F61B6F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770794-0B50-B3C3-F149-8D8BE8B1CF15}"/>
              </a:ext>
            </a:extLst>
          </p:cNvPr>
          <p:cNvSpPr/>
          <p:nvPr/>
        </p:nvSpPr>
        <p:spPr bwMode="white">
          <a:xfrm>
            <a:off x="681904" y="2040497"/>
            <a:ext cx="4477992" cy="524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8C0C04-0657-4609-24F5-55B3162B0AD2}"/>
              </a:ext>
            </a:extLst>
          </p:cNvPr>
          <p:cNvSpPr/>
          <p:nvPr/>
        </p:nvSpPr>
        <p:spPr bwMode="white">
          <a:xfrm>
            <a:off x="681904" y="3041030"/>
            <a:ext cx="2980952" cy="40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78381C-A6F3-B99C-5B44-303375083806}"/>
              </a:ext>
            </a:extLst>
          </p:cNvPr>
          <p:cNvSpPr/>
          <p:nvPr/>
        </p:nvSpPr>
        <p:spPr bwMode="white">
          <a:xfrm>
            <a:off x="681904" y="3965896"/>
            <a:ext cx="1371428" cy="40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82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06DE6E-7311-F88B-8E59-59D36EE56D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1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28C1CF-D414-A427-653A-B2228CF89515}"/>
              </a:ext>
            </a:extLst>
          </p:cNvPr>
          <p:cNvSpPr/>
          <p:nvPr/>
        </p:nvSpPr>
        <p:spPr bwMode="white">
          <a:xfrm>
            <a:off x="681904" y="2069438"/>
            <a:ext cx="4847619" cy="41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C9128A-C104-2D74-94A3-1523B261C6DB}"/>
              </a:ext>
            </a:extLst>
          </p:cNvPr>
          <p:cNvSpPr/>
          <p:nvPr/>
        </p:nvSpPr>
        <p:spPr bwMode="white">
          <a:xfrm>
            <a:off x="681904" y="2995104"/>
            <a:ext cx="2971428" cy="41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429859-F204-CFA6-EA59-64041D3742C3}"/>
              </a:ext>
            </a:extLst>
          </p:cNvPr>
          <p:cNvSpPr/>
          <p:nvPr/>
        </p:nvSpPr>
        <p:spPr bwMode="white">
          <a:xfrm>
            <a:off x="681904" y="3930313"/>
            <a:ext cx="1619047" cy="40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549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D35E15-6B92-2E7B-CA2B-A82FD1D15C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8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F9ECF9-93FF-2F21-6EEC-6C3EF56D3AE7}"/>
              </a:ext>
            </a:extLst>
          </p:cNvPr>
          <p:cNvSpPr/>
          <p:nvPr/>
        </p:nvSpPr>
        <p:spPr bwMode="white">
          <a:xfrm>
            <a:off x="1643809" y="4108426"/>
            <a:ext cx="1590476" cy="42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F73E8E-5591-1C8B-5CA5-BC8CAD4924A8}"/>
              </a:ext>
            </a:extLst>
          </p:cNvPr>
          <p:cNvSpPr/>
          <p:nvPr/>
        </p:nvSpPr>
        <p:spPr bwMode="white">
          <a:xfrm>
            <a:off x="3720000" y="4156092"/>
            <a:ext cx="4257143" cy="36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54692B-6391-D5F2-C658-C5A38945A3C5}"/>
              </a:ext>
            </a:extLst>
          </p:cNvPr>
          <p:cNvSpPr/>
          <p:nvPr/>
        </p:nvSpPr>
        <p:spPr bwMode="white">
          <a:xfrm>
            <a:off x="3300952" y="5014082"/>
            <a:ext cx="2342857" cy="33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4DC713-B92F-5C27-71A9-454DA7D41CFC}"/>
              </a:ext>
            </a:extLst>
          </p:cNvPr>
          <p:cNvSpPr/>
          <p:nvPr/>
        </p:nvSpPr>
        <p:spPr bwMode="white">
          <a:xfrm>
            <a:off x="3300952" y="5833938"/>
            <a:ext cx="2047619" cy="4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263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D5CC62-63B4-009B-8923-CE5AA754AD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7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AAA7F1-EDB6-49AC-AC46-0598EEB0B219}"/>
              </a:ext>
            </a:extLst>
          </p:cNvPr>
          <p:cNvSpPr/>
          <p:nvPr/>
        </p:nvSpPr>
        <p:spPr bwMode="white">
          <a:xfrm>
            <a:off x="681904" y="1124545"/>
            <a:ext cx="1647619" cy="42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9253E5-2589-5429-EE18-1FDF4BB05347}"/>
              </a:ext>
            </a:extLst>
          </p:cNvPr>
          <p:cNvSpPr/>
          <p:nvPr/>
        </p:nvSpPr>
        <p:spPr bwMode="white">
          <a:xfrm>
            <a:off x="2872380" y="1143613"/>
            <a:ext cx="3495238" cy="4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98C24D-E5BA-CEC0-6EAD-7B29CA4A8928}"/>
              </a:ext>
            </a:extLst>
          </p:cNvPr>
          <p:cNvSpPr/>
          <p:nvPr/>
        </p:nvSpPr>
        <p:spPr bwMode="white">
          <a:xfrm>
            <a:off x="2396190" y="2030282"/>
            <a:ext cx="2342857" cy="36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21AE8E-2615-C003-62F6-6C239C60CF15}"/>
              </a:ext>
            </a:extLst>
          </p:cNvPr>
          <p:cNvSpPr/>
          <p:nvPr/>
        </p:nvSpPr>
        <p:spPr bwMode="white">
          <a:xfrm>
            <a:off x="2396190" y="2859748"/>
            <a:ext cx="2047619" cy="42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561AB0-4124-1DB2-3B9C-08B53411C72A}"/>
              </a:ext>
            </a:extLst>
          </p:cNvPr>
          <p:cNvSpPr/>
          <p:nvPr/>
        </p:nvSpPr>
        <p:spPr bwMode="white">
          <a:xfrm>
            <a:off x="681904" y="3679678"/>
            <a:ext cx="6600000" cy="4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80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DD6B62-8A42-510D-7931-E0A14066BE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4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417A68-49EE-0B6A-3E65-DA0160AC5FCC}"/>
              </a:ext>
            </a:extLst>
          </p:cNvPr>
          <p:cNvSpPr/>
          <p:nvPr/>
        </p:nvSpPr>
        <p:spPr bwMode="white">
          <a:xfrm>
            <a:off x="1873986" y="3528577"/>
            <a:ext cx="3008057" cy="34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6E9B73-6CA0-8948-03BE-966F0E7960F9}"/>
              </a:ext>
            </a:extLst>
          </p:cNvPr>
          <p:cNvSpPr/>
          <p:nvPr/>
        </p:nvSpPr>
        <p:spPr bwMode="white">
          <a:xfrm>
            <a:off x="1489324" y="4221625"/>
            <a:ext cx="3015750" cy="34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496DAA-560C-3AC5-D230-B21599431506}"/>
              </a:ext>
            </a:extLst>
          </p:cNvPr>
          <p:cNvSpPr/>
          <p:nvPr/>
        </p:nvSpPr>
        <p:spPr bwMode="white">
          <a:xfrm>
            <a:off x="1489324" y="4930074"/>
            <a:ext cx="1692512" cy="27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861675-9851-5AEB-2AED-84CAEBB124D3}"/>
              </a:ext>
            </a:extLst>
          </p:cNvPr>
          <p:cNvSpPr/>
          <p:nvPr/>
        </p:nvSpPr>
        <p:spPr bwMode="white">
          <a:xfrm>
            <a:off x="1489324" y="5600021"/>
            <a:ext cx="1277077" cy="34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BD6D27B-186C-2420-CA44-B42D5DEAC645}"/>
              </a:ext>
            </a:extLst>
          </p:cNvPr>
          <p:cNvSpPr/>
          <p:nvPr/>
        </p:nvSpPr>
        <p:spPr bwMode="white">
          <a:xfrm>
            <a:off x="1458551" y="6269967"/>
            <a:ext cx="3785074" cy="36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42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AE10A3-E628-30D0-75C9-2519F6863E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90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BD12AB-0FAD-1648-747C-AAB2287DB761}"/>
              </a:ext>
            </a:extLst>
          </p:cNvPr>
          <p:cNvSpPr/>
          <p:nvPr/>
        </p:nvSpPr>
        <p:spPr bwMode="white">
          <a:xfrm>
            <a:off x="1972069" y="3900219"/>
            <a:ext cx="4290309" cy="39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80D8B0-F5EC-5907-7B58-1AF7F4D25710}"/>
              </a:ext>
            </a:extLst>
          </p:cNvPr>
          <p:cNvSpPr/>
          <p:nvPr/>
        </p:nvSpPr>
        <p:spPr bwMode="white">
          <a:xfrm>
            <a:off x="1595573" y="4715561"/>
            <a:ext cx="2355292" cy="32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389259-1360-F76A-5817-4EE6B3BFB5CA}"/>
              </a:ext>
            </a:extLst>
          </p:cNvPr>
          <p:cNvSpPr/>
          <p:nvPr/>
        </p:nvSpPr>
        <p:spPr bwMode="white">
          <a:xfrm>
            <a:off x="1595573" y="5443232"/>
            <a:ext cx="1873727" cy="42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B71CD7-FB1F-3B7F-4B66-704778AC8680}"/>
              </a:ext>
            </a:extLst>
          </p:cNvPr>
          <p:cNvSpPr/>
          <p:nvPr/>
        </p:nvSpPr>
        <p:spPr bwMode="white">
          <a:xfrm>
            <a:off x="1560550" y="6232273"/>
            <a:ext cx="4307821" cy="41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810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2023-07-25T20:40:38Z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