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504" y="-1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B6D04D6-378C-2388-9669-3AB9F87A6B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2190" y="1556792"/>
            <a:ext cx="6047619" cy="123809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FDDFEC3C-89EA-14C3-45A4-63395DDCFE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7428" y="4063114"/>
            <a:ext cx="7257143" cy="66666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246159-550C-1CB1-D078-0B9307D077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6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41C4D0-CD65-0CD3-CD08-FB904A929611}"/>
              </a:ext>
            </a:extLst>
          </p:cNvPr>
          <p:cNvSpPr/>
          <p:nvPr/>
        </p:nvSpPr>
        <p:spPr bwMode="white">
          <a:xfrm>
            <a:off x="681904" y="1162526"/>
            <a:ext cx="4933333" cy="457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A79D10-8738-7FB7-D477-6334E6815B1B}"/>
              </a:ext>
            </a:extLst>
          </p:cNvPr>
          <p:cNvSpPr/>
          <p:nvPr/>
        </p:nvSpPr>
        <p:spPr bwMode="white">
          <a:xfrm>
            <a:off x="681904" y="1934157"/>
            <a:ext cx="4933333" cy="457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AC9268-AFFB-21B2-FDF2-1E31069D1585}"/>
              </a:ext>
            </a:extLst>
          </p:cNvPr>
          <p:cNvSpPr/>
          <p:nvPr/>
        </p:nvSpPr>
        <p:spPr bwMode="white">
          <a:xfrm>
            <a:off x="681904" y="2724840"/>
            <a:ext cx="4933333" cy="457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74990B1-1FC3-21CA-85B8-F5107843ACEE}"/>
              </a:ext>
            </a:extLst>
          </p:cNvPr>
          <p:cNvSpPr/>
          <p:nvPr/>
        </p:nvSpPr>
        <p:spPr bwMode="white">
          <a:xfrm>
            <a:off x="681904" y="3496471"/>
            <a:ext cx="7961904" cy="466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AD45759-E048-EA1F-0E4E-4D1CF62579D1}"/>
              </a:ext>
            </a:extLst>
          </p:cNvPr>
          <p:cNvSpPr/>
          <p:nvPr/>
        </p:nvSpPr>
        <p:spPr bwMode="white">
          <a:xfrm>
            <a:off x="681904" y="4277628"/>
            <a:ext cx="7266666" cy="466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7B3BEED-584B-0BE8-53E2-79F0D890B026}"/>
              </a:ext>
            </a:extLst>
          </p:cNvPr>
          <p:cNvSpPr/>
          <p:nvPr/>
        </p:nvSpPr>
        <p:spPr bwMode="white">
          <a:xfrm>
            <a:off x="681904" y="5068312"/>
            <a:ext cx="7304761" cy="447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7307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E35D0F-28F4-2A51-EE35-1857B591D7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434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13629B-E20A-CD77-49FD-C8EF628D0C4D}"/>
              </a:ext>
            </a:extLst>
          </p:cNvPr>
          <p:cNvSpPr/>
          <p:nvPr/>
        </p:nvSpPr>
        <p:spPr bwMode="white">
          <a:xfrm>
            <a:off x="1559570" y="4937099"/>
            <a:ext cx="3178956" cy="375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3BF19D6-9455-4A22-3B14-2161AD4F6BC1}"/>
              </a:ext>
            </a:extLst>
          </p:cNvPr>
          <p:cNvSpPr/>
          <p:nvPr/>
        </p:nvSpPr>
        <p:spPr bwMode="white">
          <a:xfrm>
            <a:off x="1551419" y="5614266"/>
            <a:ext cx="3195259" cy="367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8E296D3-9D45-5F5F-1CEB-E32B34283FD5}"/>
              </a:ext>
            </a:extLst>
          </p:cNvPr>
          <p:cNvSpPr/>
          <p:nvPr/>
        </p:nvSpPr>
        <p:spPr bwMode="white">
          <a:xfrm>
            <a:off x="1518814" y="6275116"/>
            <a:ext cx="4605411" cy="391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930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F9A5BB-1A29-F070-C5FE-2AC1958E5E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1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A8A94F-415F-E91A-A054-9E8B6FFB7F70}"/>
              </a:ext>
            </a:extLst>
          </p:cNvPr>
          <p:cNvSpPr/>
          <p:nvPr/>
        </p:nvSpPr>
        <p:spPr bwMode="white">
          <a:xfrm>
            <a:off x="4348571" y="4010383"/>
            <a:ext cx="847619" cy="400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10958E-392D-2ED0-E70B-9366E0970501}"/>
              </a:ext>
            </a:extLst>
          </p:cNvPr>
          <p:cNvSpPr/>
          <p:nvPr/>
        </p:nvSpPr>
        <p:spPr bwMode="white">
          <a:xfrm>
            <a:off x="9443809" y="4010383"/>
            <a:ext cx="847619" cy="380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7DCDF39-147A-4407-F144-7CC4D8E11DB7}"/>
              </a:ext>
            </a:extLst>
          </p:cNvPr>
          <p:cNvSpPr/>
          <p:nvPr/>
        </p:nvSpPr>
        <p:spPr bwMode="white">
          <a:xfrm>
            <a:off x="4624761" y="4867607"/>
            <a:ext cx="314285" cy="371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CCBA5A2-C943-150B-A587-DBCC07D20B95}"/>
              </a:ext>
            </a:extLst>
          </p:cNvPr>
          <p:cNvSpPr/>
          <p:nvPr/>
        </p:nvSpPr>
        <p:spPr bwMode="white">
          <a:xfrm>
            <a:off x="10272380" y="4867607"/>
            <a:ext cx="819047" cy="380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3F1DD07-0FF2-1F49-83D5-52ED640FA685}"/>
              </a:ext>
            </a:extLst>
          </p:cNvPr>
          <p:cNvSpPr/>
          <p:nvPr/>
        </p:nvSpPr>
        <p:spPr bwMode="white">
          <a:xfrm>
            <a:off x="4891428" y="5715306"/>
            <a:ext cx="847619" cy="380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0D202EC-5ABA-B5F4-E5FC-7438F52D32A4}"/>
              </a:ext>
            </a:extLst>
          </p:cNvPr>
          <p:cNvSpPr/>
          <p:nvPr/>
        </p:nvSpPr>
        <p:spPr bwMode="white">
          <a:xfrm>
            <a:off x="9462857" y="5715306"/>
            <a:ext cx="1095238" cy="409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F6BEE7-F459-7CC0-7AD7-63AD74CB20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20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F23DA1-411C-58E4-11B5-CBB1B4C6A589}"/>
              </a:ext>
            </a:extLst>
          </p:cNvPr>
          <p:cNvSpPr/>
          <p:nvPr/>
        </p:nvSpPr>
        <p:spPr bwMode="white">
          <a:xfrm>
            <a:off x="3342730" y="1748116"/>
            <a:ext cx="433320" cy="372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8D751F-9B13-3E4C-1AD7-E7D39FA29D9B}"/>
              </a:ext>
            </a:extLst>
          </p:cNvPr>
          <p:cNvSpPr/>
          <p:nvPr/>
        </p:nvSpPr>
        <p:spPr bwMode="white">
          <a:xfrm>
            <a:off x="5729794" y="1915513"/>
            <a:ext cx="410514" cy="53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0617E0-FF5D-C2A6-59DC-53A16DE31627}"/>
              </a:ext>
            </a:extLst>
          </p:cNvPr>
          <p:cNvSpPr/>
          <p:nvPr/>
        </p:nvSpPr>
        <p:spPr bwMode="white">
          <a:xfrm>
            <a:off x="7637925" y="2235091"/>
            <a:ext cx="433320" cy="380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A91BDC-D019-16C8-55FD-73F44CE4898B}"/>
              </a:ext>
            </a:extLst>
          </p:cNvPr>
          <p:cNvSpPr/>
          <p:nvPr/>
        </p:nvSpPr>
        <p:spPr bwMode="white">
          <a:xfrm>
            <a:off x="3912888" y="2767719"/>
            <a:ext cx="418116" cy="33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A908DE9-E512-53EC-7C62-5D61A52ABF52}"/>
              </a:ext>
            </a:extLst>
          </p:cNvPr>
          <p:cNvSpPr/>
          <p:nvPr/>
        </p:nvSpPr>
        <p:spPr bwMode="white">
          <a:xfrm>
            <a:off x="6474802" y="3247085"/>
            <a:ext cx="425718" cy="372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459DDC5-18B5-B6CB-4EA2-4D4D39B0C0E7}"/>
              </a:ext>
            </a:extLst>
          </p:cNvPr>
          <p:cNvSpPr/>
          <p:nvPr/>
        </p:nvSpPr>
        <p:spPr bwMode="white">
          <a:xfrm>
            <a:off x="3084258" y="3717032"/>
            <a:ext cx="402912" cy="367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A7F5AB2-8CB6-BD26-51E7-DBDAC8F84B95}"/>
              </a:ext>
            </a:extLst>
          </p:cNvPr>
          <p:cNvSpPr/>
          <p:nvPr/>
        </p:nvSpPr>
        <p:spPr bwMode="white">
          <a:xfrm>
            <a:off x="2985430" y="5293902"/>
            <a:ext cx="250869" cy="311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945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9AA870-2DC2-960B-02E8-9C6250799F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7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EAD3F1-2E03-3B10-4856-BD05DAE7AF08}"/>
              </a:ext>
            </a:extLst>
          </p:cNvPr>
          <p:cNvSpPr/>
          <p:nvPr/>
        </p:nvSpPr>
        <p:spPr bwMode="white">
          <a:xfrm>
            <a:off x="4434285" y="2316120"/>
            <a:ext cx="571428" cy="38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A824B9-0930-78C9-A275-67817B476F85}"/>
              </a:ext>
            </a:extLst>
          </p:cNvPr>
          <p:cNvSpPr/>
          <p:nvPr/>
        </p:nvSpPr>
        <p:spPr bwMode="white">
          <a:xfrm>
            <a:off x="4729523" y="3174069"/>
            <a:ext cx="819047" cy="38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D1ABA49-C02F-4F24-7FF0-19C51CF481AC}"/>
              </a:ext>
            </a:extLst>
          </p:cNvPr>
          <p:cNvSpPr/>
          <p:nvPr/>
        </p:nvSpPr>
        <p:spPr bwMode="white">
          <a:xfrm>
            <a:off x="5243809" y="4022486"/>
            <a:ext cx="847619" cy="409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3084AD3-8BB7-6091-0AB5-C58ACF7CDD0C}"/>
              </a:ext>
            </a:extLst>
          </p:cNvPr>
          <p:cNvSpPr/>
          <p:nvPr/>
        </p:nvSpPr>
        <p:spPr bwMode="white">
          <a:xfrm>
            <a:off x="4700952" y="4880435"/>
            <a:ext cx="1123809" cy="38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5BD42F1-37C1-779F-8C14-FCF5813A4304}"/>
              </a:ext>
            </a:extLst>
          </p:cNvPr>
          <p:cNvSpPr/>
          <p:nvPr/>
        </p:nvSpPr>
        <p:spPr bwMode="white">
          <a:xfrm>
            <a:off x="5777142" y="5738385"/>
            <a:ext cx="571428" cy="38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1683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D7AA59-BD01-7555-9720-FB0BDE67C6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8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D1E8F5-B3E7-6838-C3F3-703F9DE8F04C}"/>
              </a:ext>
            </a:extLst>
          </p:cNvPr>
          <p:cNvSpPr/>
          <p:nvPr/>
        </p:nvSpPr>
        <p:spPr bwMode="white">
          <a:xfrm>
            <a:off x="3786666" y="1239110"/>
            <a:ext cx="314285" cy="381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B6EC63-C64F-1C5D-BA5D-BB39F24855ED}"/>
              </a:ext>
            </a:extLst>
          </p:cNvPr>
          <p:cNvSpPr/>
          <p:nvPr/>
        </p:nvSpPr>
        <p:spPr bwMode="white">
          <a:xfrm>
            <a:off x="6205714" y="1239110"/>
            <a:ext cx="580952" cy="381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54B3A3-5150-CD1A-BF57-7EF5CBAE7D7E}"/>
              </a:ext>
            </a:extLst>
          </p:cNvPr>
          <p:cNvSpPr/>
          <p:nvPr/>
        </p:nvSpPr>
        <p:spPr bwMode="white">
          <a:xfrm>
            <a:off x="3786666" y="2097679"/>
            <a:ext cx="304761" cy="381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0175BA-44C8-FD40-D95A-25F0BC6FE673}"/>
              </a:ext>
            </a:extLst>
          </p:cNvPr>
          <p:cNvSpPr/>
          <p:nvPr/>
        </p:nvSpPr>
        <p:spPr bwMode="white">
          <a:xfrm>
            <a:off x="6205714" y="2097679"/>
            <a:ext cx="847619" cy="381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EF85E06-DBCC-1BC7-FBAF-76A1E8931462}"/>
              </a:ext>
            </a:extLst>
          </p:cNvPr>
          <p:cNvSpPr/>
          <p:nvPr/>
        </p:nvSpPr>
        <p:spPr bwMode="white">
          <a:xfrm>
            <a:off x="3786666" y="2956247"/>
            <a:ext cx="314285" cy="372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7D70D49-702B-DE88-2235-1066C79C12EE}"/>
              </a:ext>
            </a:extLst>
          </p:cNvPr>
          <p:cNvSpPr/>
          <p:nvPr/>
        </p:nvSpPr>
        <p:spPr bwMode="white">
          <a:xfrm>
            <a:off x="6205714" y="2956247"/>
            <a:ext cx="580952" cy="381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1A4A7F9-5C30-2CD1-10B7-A8E78AB7ECF0}"/>
              </a:ext>
            </a:extLst>
          </p:cNvPr>
          <p:cNvSpPr/>
          <p:nvPr/>
        </p:nvSpPr>
        <p:spPr bwMode="white">
          <a:xfrm>
            <a:off x="6148571" y="4616147"/>
            <a:ext cx="523809" cy="45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114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8EFBFE-CB49-2BF4-60C6-EAE0057FE7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687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C9124A-C892-FE87-BBA9-2D1A2081196E}"/>
              </a:ext>
            </a:extLst>
          </p:cNvPr>
          <p:cNvSpPr/>
          <p:nvPr/>
        </p:nvSpPr>
        <p:spPr bwMode="white">
          <a:xfrm>
            <a:off x="9525701" y="3017607"/>
            <a:ext cx="412487" cy="35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F092DA-3F68-9661-D323-A77B8981F767}"/>
              </a:ext>
            </a:extLst>
          </p:cNvPr>
          <p:cNvSpPr/>
          <p:nvPr/>
        </p:nvSpPr>
        <p:spPr bwMode="white">
          <a:xfrm>
            <a:off x="9525701" y="4632560"/>
            <a:ext cx="412487" cy="35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E7ED3F9-76E3-B0D4-99D2-CA3122065622}"/>
              </a:ext>
            </a:extLst>
          </p:cNvPr>
          <p:cNvSpPr/>
          <p:nvPr/>
        </p:nvSpPr>
        <p:spPr bwMode="white">
          <a:xfrm>
            <a:off x="9462932" y="6184710"/>
            <a:ext cx="475256" cy="48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970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4A63B6-027D-FF9B-9CF4-399E013F5C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4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01D7DF-51C0-3E76-6CD1-04C49C3DD80B}"/>
              </a:ext>
            </a:extLst>
          </p:cNvPr>
          <p:cNvSpPr/>
          <p:nvPr/>
        </p:nvSpPr>
        <p:spPr bwMode="white">
          <a:xfrm>
            <a:off x="4205714" y="3595284"/>
            <a:ext cx="1104761" cy="410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F55235-948E-4344-8ABF-76DEDB4C9928}"/>
              </a:ext>
            </a:extLst>
          </p:cNvPr>
          <p:cNvSpPr/>
          <p:nvPr/>
        </p:nvSpPr>
        <p:spPr bwMode="white">
          <a:xfrm>
            <a:off x="5881904" y="3595284"/>
            <a:ext cx="1342857" cy="410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CC6074-8591-699A-1A5A-A31C9A94A89B}"/>
              </a:ext>
            </a:extLst>
          </p:cNvPr>
          <p:cNvSpPr/>
          <p:nvPr/>
        </p:nvSpPr>
        <p:spPr bwMode="white">
          <a:xfrm>
            <a:off x="7777142" y="3595284"/>
            <a:ext cx="1095238" cy="410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123B2B2-A4C9-00E6-E941-37C49200550F}"/>
              </a:ext>
            </a:extLst>
          </p:cNvPr>
          <p:cNvSpPr/>
          <p:nvPr/>
        </p:nvSpPr>
        <p:spPr bwMode="white">
          <a:xfrm>
            <a:off x="9948571" y="3595284"/>
            <a:ext cx="323809" cy="372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91FAEE9-B24E-E8CE-F989-07B8B905341D}"/>
              </a:ext>
            </a:extLst>
          </p:cNvPr>
          <p:cNvSpPr/>
          <p:nvPr/>
        </p:nvSpPr>
        <p:spPr bwMode="white">
          <a:xfrm>
            <a:off x="4339047" y="4663676"/>
            <a:ext cx="838095" cy="410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342EED1-4DFF-09DE-DC52-89ADA4EB32A5}"/>
              </a:ext>
            </a:extLst>
          </p:cNvPr>
          <p:cNvSpPr/>
          <p:nvPr/>
        </p:nvSpPr>
        <p:spPr bwMode="white">
          <a:xfrm>
            <a:off x="5872380" y="4673215"/>
            <a:ext cx="1352380" cy="400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82B162C-F396-35AB-9544-4F5EC6BDEFBD}"/>
              </a:ext>
            </a:extLst>
          </p:cNvPr>
          <p:cNvSpPr/>
          <p:nvPr/>
        </p:nvSpPr>
        <p:spPr bwMode="white">
          <a:xfrm>
            <a:off x="7910476" y="4673215"/>
            <a:ext cx="819047" cy="381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3CFEBC6-E639-F166-AD89-453230D5FB26}"/>
              </a:ext>
            </a:extLst>
          </p:cNvPr>
          <p:cNvSpPr/>
          <p:nvPr/>
        </p:nvSpPr>
        <p:spPr bwMode="white">
          <a:xfrm>
            <a:off x="9824761" y="4673215"/>
            <a:ext cx="580952" cy="381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C6F85FA-B39C-BF3B-0BBA-E5598C1B7D77}"/>
              </a:ext>
            </a:extLst>
          </p:cNvPr>
          <p:cNvSpPr/>
          <p:nvPr/>
        </p:nvSpPr>
        <p:spPr bwMode="white">
          <a:xfrm>
            <a:off x="4605714" y="5741607"/>
            <a:ext cx="304761" cy="381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749FE7B-85EA-3BA9-C138-32B894DF105A}"/>
              </a:ext>
            </a:extLst>
          </p:cNvPr>
          <p:cNvSpPr/>
          <p:nvPr/>
        </p:nvSpPr>
        <p:spPr bwMode="white">
          <a:xfrm>
            <a:off x="6015238" y="5741607"/>
            <a:ext cx="1085714" cy="381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281A977-A001-2867-5749-93E3CA5F7EBE}"/>
              </a:ext>
            </a:extLst>
          </p:cNvPr>
          <p:cNvSpPr/>
          <p:nvPr/>
        </p:nvSpPr>
        <p:spPr bwMode="white">
          <a:xfrm>
            <a:off x="7777142" y="5741607"/>
            <a:ext cx="1114285" cy="381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BEA0A4D-CD4D-6D88-1FF0-E7B936087FB7}"/>
              </a:ext>
            </a:extLst>
          </p:cNvPr>
          <p:cNvSpPr/>
          <p:nvPr/>
        </p:nvSpPr>
        <p:spPr bwMode="white">
          <a:xfrm>
            <a:off x="9691428" y="5741607"/>
            <a:ext cx="847619" cy="381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989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9C468A-9644-FB8D-0E6B-1E07F30988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7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09347C-D9DE-7B4F-E1E5-07C5E7BCFE30}"/>
              </a:ext>
            </a:extLst>
          </p:cNvPr>
          <p:cNvSpPr/>
          <p:nvPr/>
        </p:nvSpPr>
        <p:spPr bwMode="white">
          <a:xfrm>
            <a:off x="1586666" y="3030601"/>
            <a:ext cx="4190476" cy="457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14D189-83B7-C97D-2D97-FD28A27AA337}"/>
              </a:ext>
            </a:extLst>
          </p:cNvPr>
          <p:cNvSpPr/>
          <p:nvPr/>
        </p:nvSpPr>
        <p:spPr bwMode="white">
          <a:xfrm>
            <a:off x="1586666" y="3812106"/>
            <a:ext cx="4666666" cy="447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5CE4C5-1ABE-7191-A2E6-73D164BAA472}"/>
              </a:ext>
            </a:extLst>
          </p:cNvPr>
          <p:cNvSpPr/>
          <p:nvPr/>
        </p:nvSpPr>
        <p:spPr bwMode="white">
          <a:xfrm>
            <a:off x="1605714" y="4584082"/>
            <a:ext cx="4523809" cy="466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E7B5F0F-C9B9-0666-D9B5-98F809E5F2BB}"/>
              </a:ext>
            </a:extLst>
          </p:cNvPr>
          <p:cNvSpPr/>
          <p:nvPr/>
        </p:nvSpPr>
        <p:spPr bwMode="white">
          <a:xfrm>
            <a:off x="1605714" y="5375118"/>
            <a:ext cx="4323809" cy="438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8800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4AAC88-6180-7C89-6A61-1C973C5716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2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5182298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2023-07-25T15:25:45Z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