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5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F4B7EF-6BF1-A805-55E9-11CFFB20D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714" y="2648047"/>
            <a:ext cx="6028571" cy="15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F5295-C572-03FB-3BC6-C6185B625D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3761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95B01-BB7D-D5DE-52F2-5074426486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BBF407-35D5-B43D-325B-B1F4671F6639}"/>
              </a:ext>
            </a:extLst>
          </p:cNvPr>
          <p:cNvSpPr/>
          <p:nvPr/>
        </p:nvSpPr>
        <p:spPr bwMode="white">
          <a:xfrm>
            <a:off x="681904" y="1076957"/>
            <a:ext cx="9771428" cy="46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DCF940-A27D-1C3E-249A-6A48C91B1540}"/>
              </a:ext>
            </a:extLst>
          </p:cNvPr>
          <p:cNvSpPr/>
          <p:nvPr/>
        </p:nvSpPr>
        <p:spPr bwMode="white">
          <a:xfrm>
            <a:off x="681904" y="1945237"/>
            <a:ext cx="771428" cy="44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280DBF-871E-DB71-D7C6-F9F9496C16B8}"/>
              </a:ext>
            </a:extLst>
          </p:cNvPr>
          <p:cNvSpPr/>
          <p:nvPr/>
        </p:nvSpPr>
        <p:spPr bwMode="white">
          <a:xfrm>
            <a:off x="681904" y="2861226"/>
            <a:ext cx="2695238" cy="35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F17C90-FFC1-8BB7-E9BD-0F05CA5CA1A7}"/>
              </a:ext>
            </a:extLst>
          </p:cNvPr>
          <p:cNvSpPr/>
          <p:nvPr/>
        </p:nvSpPr>
        <p:spPr bwMode="white">
          <a:xfrm>
            <a:off x="1443809" y="3748589"/>
            <a:ext cx="1466666" cy="33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EE8BCB-32B7-537D-E0D5-22FB38771509}"/>
              </a:ext>
            </a:extLst>
          </p:cNvPr>
          <p:cNvSpPr/>
          <p:nvPr/>
        </p:nvSpPr>
        <p:spPr bwMode="white">
          <a:xfrm>
            <a:off x="1672380" y="4616870"/>
            <a:ext cx="1009523" cy="33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2DAE19-A868-9C22-732F-164438868345}"/>
              </a:ext>
            </a:extLst>
          </p:cNvPr>
          <p:cNvSpPr/>
          <p:nvPr/>
        </p:nvSpPr>
        <p:spPr bwMode="white">
          <a:xfrm>
            <a:off x="4958095" y="4616870"/>
            <a:ext cx="1457142" cy="33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8C2869-14E6-8AB2-CB06-93BB6351623B}"/>
              </a:ext>
            </a:extLst>
          </p:cNvPr>
          <p:cNvSpPr/>
          <p:nvPr/>
        </p:nvSpPr>
        <p:spPr bwMode="white">
          <a:xfrm>
            <a:off x="681904" y="5418360"/>
            <a:ext cx="8933333" cy="46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81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D8D69-C18E-37B0-4553-6BD5456BE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8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0118A-1496-DECD-EBA3-0A48E1EB3E7A}"/>
              </a:ext>
            </a:extLst>
          </p:cNvPr>
          <p:cNvSpPr/>
          <p:nvPr/>
        </p:nvSpPr>
        <p:spPr bwMode="white">
          <a:xfrm>
            <a:off x="7325659" y="3282831"/>
            <a:ext cx="2442749" cy="223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34F92E-8BDD-F098-9677-836994711349}"/>
              </a:ext>
            </a:extLst>
          </p:cNvPr>
          <p:cNvSpPr/>
          <p:nvPr/>
        </p:nvSpPr>
        <p:spPr bwMode="white">
          <a:xfrm>
            <a:off x="1440336" y="3499114"/>
            <a:ext cx="4488831" cy="35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38B5A-8293-FD4C-F3AE-C67E4FF6DB17}"/>
              </a:ext>
            </a:extLst>
          </p:cNvPr>
          <p:cNvSpPr/>
          <p:nvPr/>
        </p:nvSpPr>
        <p:spPr bwMode="white">
          <a:xfrm>
            <a:off x="1440336" y="4235241"/>
            <a:ext cx="2851014" cy="30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23605E-7CFB-2C6F-42DA-6FE04DC158ED}"/>
              </a:ext>
            </a:extLst>
          </p:cNvPr>
          <p:cNvSpPr/>
          <p:nvPr/>
        </p:nvSpPr>
        <p:spPr bwMode="white">
          <a:xfrm>
            <a:off x="2752106" y="4971367"/>
            <a:ext cx="1342099" cy="26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265A47-8635-6576-507A-C789DFC23AA8}"/>
              </a:ext>
            </a:extLst>
          </p:cNvPr>
          <p:cNvSpPr/>
          <p:nvPr/>
        </p:nvSpPr>
        <p:spPr bwMode="white">
          <a:xfrm>
            <a:off x="3108482" y="5624015"/>
            <a:ext cx="796160" cy="26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87671D-028F-BB9C-B8ED-8B6693EFD3AA}"/>
              </a:ext>
            </a:extLst>
          </p:cNvPr>
          <p:cNvSpPr/>
          <p:nvPr/>
        </p:nvSpPr>
        <p:spPr bwMode="white">
          <a:xfrm>
            <a:off x="1447918" y="6269075"/>
            <a:ext cx="4102124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9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B286B-0378-FFF0-AB95-769EFBD5F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E3982-8F43-6695-2A70-3B8732F3B6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9AF8BB-8D5E-C6FD-7F23-F73D5E7735C6}"/>
              </a:ext>
            </a:extLst>
          </p:cNvPr>
          <p:cNvSpPr/>
          <p:nvPr/>
        </p:nvSpPr>
        <p:spPr bwMode="white">
          <a:xfrm>
            <a:off x="681904" y="1229669"/>
            <a:ext cx="3342857" cy="44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7E3594-551E-19D6-40BE-D3F3B7A4E3FD}"/>
              </a:ext>
            </a:extLst>
          </p:cNvPr>
          <p:cNvSpPr/>
          <p:nvPr/>
        </p:nvSpPr>
        <p:spPr bwMode="white">
          <a:xfrm>
            <a:off x="681904" y="2126743"/>
            <a:ext cx="4066666" cy="43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FEFC26-3C01-540D-6808-3EF229FE968C}"/>
              </a:ext>
            </a:extLst>
          </p:cNvPr>
          <p:cNvSpPr/>
          <p:nvPr/>
        </p:nvSpPr>
        <p:spPr bwMode="white">
          <a:xfrm>
            <a:off x="2586666" y="3023816"/>
            <a:ext cx="2857142" cy="36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59374D-9128-5407-DCDF-202EC9B5507C}"/>
              </a:ext>
            </a:extLst>
          </p:cNvPr>
          <p:cNvSpPr/>
          <p:nvPr/>
        </p:nvSpPr>
        <p:spPr bwMode="white">
          <a:xfrm>
            <a:off x="3281904" y="3901802"/>
            <a:ext cx="1000000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D32F5D-BB82-2F10-EF17-2B97E374DB64}"/>
              </a:ext>
            </a:extLst>
          </p:cNvPr>
          <p:cNvSpPr/>
          <p:nvPr/>
        </p:nvSpPr>
        <p:spPr bwMode="white">
          <a:xfrm>
            <a:off x="681904" y="4703442"/>
            <a:ext cx="2866666" cy="45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5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06237-7F62-2612-A124-C61EEA3480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4075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8D3B1-CF2C-3839-B35C-A596C8FA0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A27E36-D23B-7498-1998-C4861BEEF779}"/>
              </a:ext>
            </a:extLst>
          </p:cNvPr>
          <p:cNvSpPr/>
          <p:nvPr/>
        </p:nvSpPr>
        <p:spPr bwMode="white">
          <a:xfrm>
            <a:off x="681904" y="1248330"/>
            <a:ext cx="6628571" cy="4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AC210E-A267-5CE1-7EDB-B4772802CA23}"/>
              </a:ext>
            </a:extLst>
          </p:cNvPr>
          <p:cNvSpPr/>
          <p:nvPr/>
        </p:nvSpPr>
        <p:spPr bwMode="white">
          <a:xfrm>
            <a:off x="681904" y="2028888"/>
            <a:ext cx="4940316" cy="60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6B1922-3DB8-D7EC-7584-319B65618459}"/>
              </a:ext>
            </a:extLst>
          </p:cNvPr>
          <p:cNvSpPr/>
          <p:nvPr/>
        </p:nvSpPr>
        <p:spPr bwMode="white">
          <a:xfrm>
            <a:off x="1662857" y="2918493"/>
            <a:ext cx="3642222" cy="5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AEF57D-2CD9-4009-95CC-BA36E34D3B45}"/>
              </a:ext>
            </a:extLst>
          </p:cNvPr>
          <p:cNvSpPr/>
          <p:nvPr/>
        </p:nvSpPr>
        <p:spPr bwMode="white">
          <a:xfrm>
            <a:off x="2824761" y="3789040"/>
            <a:ext cx="2407143" cy="57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9912E5-8B84-4EBC-96D1-C670E10DFD02}"/>
              </a:ext>
            </a:extLst>
          </p:cNvPr>
          <p:cNvSpPr/>
          <p:nvPr/>
        </p:nvSpPr>
        <p:spPr bwMode="white">
          <a:xfrm>
            <a:off x="3053333" y="4792983"/>
            <a:ext cx="1704761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516E3B-642C-F98F-5DC3-254FB0F3713A}"/>
              </a:ext>
            </a:extLst>
          </p:cNvPr>
          <p:cNvSpPr/>
          <p:nvPr/>
        </p:nvSpPr>
        <p:spPr bwMode="white">
          <a:xfrm>
            <a:off x="681904" y="5593389"/>
            <a:ext cx="6838095" cy="4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00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9AEF4-B2B5-4141-24F0-F435E90CD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8303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DA5B7-2EE7-A482-AC14-82C35333FB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6FC50D-FF93-D6F1-A50F-5AEE16ED3B5D}"/>
              </a:ext>
            </a:extLst>
          </p:cNvPr>
          <p:cNvSpPr/>
          <p:nvPr/>
        </p:nvSpPr>
        <p:spPr bwMode="white">
          <a:xfrm>
            <a:off x="681904" y="1229146"/>
            <a:ext cx="6161904" cy="4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486CE1-570D-56DE-9A49-3E2414127ADB}"/>
              </a:ext>
            </a:extLst>
          </p:cNvPr>
          <p:cNvSpPr/>
          <p:nvPr/>
        </p:nvSpPr>
        <p:spPr bwMode="white">
          <a:xfrm>
            <a:off x="681904" y="2124395"/>
            <a:ext cx="4533333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D12D59-4CA6-8F84-FE17-1C00C573BF01}"/>
              </a:ext>
            </a:extLst>
          </p:cNvPr>
          <p:cNvSpPr/>
          <p:nvPr/>
        </p:nvSpPr>
        <p:spPr bwMode="white">
          <a:xfrm>
            <a:off x="2358095" y="2991072"/>
            <a:ext cx="2857142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3272D5-84A8-5032-42E2-B726AACCD16C}"/>
              </a:ext>
            </a:extLst>
          </p:cNvPr>
          <p:cNvSpPr/>
          <p:nvPr/>
        </p:nvSpPr>
        <p:spPr bwMode="white">
          <a:xfrm>
            <a:off x="3520000" y="3895845"/>
            <a:ext cx="1695238" cy="33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3B3DAA-53B2-6CEE-B0B4-8B70196F015A}"/>
              </a:ext>
            </a:extLst>
          </p:cNvPr>
          <p:cNvSpPr/>
          <p:nvPr/>
        </p:nvSpPr>
        <p:spPr bwMode="white">
          <a:xfrm>
            <a:off x="3758095" y="4772046"/>
            <a:ext cx="1238095" cy="33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BC73D4-D897-3AF2-B7D0-FADDF197F2C4}"/>
              </a:ext>
            </a:extLst>
          </p:cNvPr>
          <p:cNvSpPr/>
          <p:nvPr/>
        </p:nvSpPr>
        <p:spPr bwMode="white">
          <a:xfrm>
            <a:off x="681904" y="5572056"/>
            <a:ext cx="5904761" cy="4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6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68951-4949-40D7-3B96-5C5383A827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3788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E2DDE-47AA-296E-A3C3-02CF0A593F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9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951D9B-284F-CCD7-9939-2028647DE102}"/>
              </a:ext>
            </a:extLst>
          </p:cNvPr>
          <p:cNvSpPr/>
          <p:nvPr/>
        </p:nvSpPr>
        <p:spPr bwMode="white">
          <a:xfrm>
            <a:off x="684057" y="1223605"/>
            <a:ext cx="9264095" cy="125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95CE5A-4E82-5772-4A48-A917014CD11C}"/>
              </a:ext>
            </a:extLst>
          </p:cNvPr>
          <p:cNvSpPr/>
          <p:nvPr/>
        </p:nvSpPr>
        <p:spPr bwMode="white">
          <a:xfrm>
            <a:off x="684057" y="2886009"/>
            <a:ext cx="5436253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514A06-8B23-D892-2232-300AC73A3C46}"/>
              </a:ext>
            </a:extLst>
          </p:cNvPr>
          <p:cNvSpPr/>
          <p:nvPr/>
        </p:nvSpPr>
        <p:spPr bwMode="white">
          <a:xfrm>
            <a:off x="4520884" y="3739675"/>
            <a:ext cx="1599426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CCC441-C915-2A0C-BE19-7583DB76BE97}"/>
              </a:ext>
            </a:extLst>
          </p:cNvPr>
          <p:cNvSpPr/>
          <p:nvPr/>
        </p:nvSpPr>
        <p:spPr bwMode="white">
          <a:xfrm>
            <a:off x="4952190" y="4557397"/>
            <a:ext cx="943482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AD9110-F9FA-98AE-D339-1BFDC9C68027}"/>
              </a:ext>
            </a:extLst>
          </p:cNvPr>
          <p:cNvSpPr/>
          <p:nvPr/>
        </p:nvSpPr>
        <p:spPr bwMode="white">
          <a:xfrm>
            <a:off x="684057" y="5321204"/>
            <a:ext cx="4492771" cy="41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F89B81-8809-FFC4-31F3-85275933B1A2}"/>
              </a:ext>
            </a:extLst>
          </p:cNvPr>
          <p:cNvSpPr/>
          <p:nvPr/>
        </p:nvSpPr>
        <p:spPr bwMode="white">
          <a:xfrm>
            <a:off x="684057" y="6138926"/>
            <a:ext cx="4582627" cy="42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8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