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30" autoAdjust="0"/>
    <p:restoredTop sz="94660"/>
  </p:normalViewPr>
  <p:slideViewPr>
    <p:cSldViewPr showGuides="1">
      <p:cViewPr>
        <p:scale>
          <a:sx n="66" d="100"/>
          <a:sy n="66" d="100"/>
        </p:scale>
        <p:origin x="360" y="-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85B4858-4EAA-753F-B7D6-DD4D41A123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428" y="3086143"/>
            <a:ext cx="6657143" cy="6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398C9E-3903-505C-15BB-2F9D787AB3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2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763449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837009-9BD1-637F-450C-1F75B8F65D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2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55B8CD-F43A-62DF-3BF6-34F59D95B943}"/>
              </a:ext>
            </a:extLst>
          </p:cNvPr>
          <p:cNvSpPr/>
          <p:nvPr/>
        </p:nvSpPr>
        <p:spPr bwMode="white">
          <a:xfrm>
            <a:off x="681904" y="1239109"/>
            <a:ext cx="3342857" cy="4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98086A-F19E-4FE6-1A09-3A45DC3D102F}"/>
              </a:ext>
            </a:extLst>
          </p:cNvPr>
          <p:cNvSpPr/>
          <p:nvPr/>
        </p:nvSpPr>
        <p:spPr bwMode="white">
          <a:xfrm>
            <a:off x="4920000" y="1239109"/>
            <a:ext cx="3733333" cy="44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218D28-44C7-A5C4-8B8B-B2C3138AB476}"/>
              </a:ext>
            </a:extLst>
          </p:cNvPr>
          <p:cNvSpPr/>
          <p:nvPr/>
        </p:nvSpPr>
        <p:spPr bwMode="white">
          <a:xfrm>
            <a:off x="681904" y="2116755"/>
            <a:ext cx="7666666" cy="45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9A9E48-EB14-5FEB-09EF-C0323B4C9430}"/>
              </a:ext>
            </a:extLst>
          </p:cNvPr>
          <p:cNvSpPr/>
          <p:nvPr/>
        </p:nvSpPr>
        <p:spPr bwMode="white">
          <a:xfrm>
            <a:off x="681904" y="3051639"/>
            <a:ext cx="2428571" cy="34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F16B1B-43D1-B5A1-C3B4-897135045845}"/>
              </a:ext>
            </a:extLst>
          </p:cNvPr>
          <p:cNvSpPr/>
          <p:nvPr/>
        </p:nvSpPr>
        <p:spPr bwMode="white">
          <a:xfrm>
            <a:off x="681904" y="3872048"/>
            <a:ext cx="9771428" cy="157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85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F81D06-7DDC-BFB3-DA48-3B2011169B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4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DE521F-1423-2172-97AE-8D0739B35A0C}"/>
              </a:ext>
            </a:extLst>
          </p:cNvPr>
          <p:cNvSpPr/>
          <p:nvPr/>
        </p:nvSpPr>
        <p:spPr bwMode="white">
          <a:xfrm>
            <a:off x="4413946" y="3745333"/>
            <a:ext cx="981071" cy="34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31D577-4F99-835E-1460-41E246E37663}"/>
              </a:ext>
            </a:extLst>
          </p:cNvPr>
          <p:cNvSpPr/>
          <p:nvPr/>
        </p:nvSpPr>
        <p:spPr bwMode="white">
          <a:xfrm>
            <a:off x="2912480" y="5375200"/>
            <a:ext cx="1697679" cy="34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212B74-A4AB-E701-713E-504C5F567B59}"/>
              </a:ext>
            </a:extLst>
          </p:cNvPr>
          <p:cNvSpPr/>
          <p:nvPr/>
        </p:nvSpPr>
        <p:spPr bwMode="white">
          <a:xfrm>
            <a:off x="4234793" y="6143200"/>
            <a:ext cx="1928018" cy="44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07C8E2-7451-170F-29E2-966B3D9907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26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F60E20-AE89-7BEF-0931-013D927747F4}"/>
              </a:ext>
            </a:extLst>
          </p:cNvPr>
          <p:cNvSpPr/>
          <p:nvPr/>
        </p:nvSpPr>
        <p:spPr bwMode="white">
          <a:xfrm>
            <a:off x="6561934" y="1889389"/>
            <a:ext cx="1218010" cy="39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129DB8-703B-D68E-BC09-5E37FFA3B873}"/>
              </a:ext>
            </a:extLst>
          </p:cNvPr>
          <p:cNvSpPr/>
          <p:nvPr/>
        </p:nvSpPr>
        <p:spPr bwMode="white">
          <a:xfrm>
            <a:off x="3381576" y="3333148"/>
            <a:ext cx="1691679" cy="39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949DF6-7E24-5ED4-1579-2E7F0FC2DD1B}"/>
              </a:ext>
            </a:extLst>
          </p:cNvPr>
          <p:cNvSpPr/>
          <p:nvPr/>
        </p:nvSpPr>
        <p:spPr bwMode="white">
          <a:xfrm>
            <a:off x="2516939" y="4769389"/>
            <a:ext cx="864636" cy="383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352CF9-EED7-EE20-7B1E-4D708AE38175}"/>
              </a:ext>
            </a:extLst>
          </p:cNvPr>
          <p:cNvSpPr/>
          <p:nvPr/>
        </p:nvSpPr>
        <p:spPr bwMode="white">
          <a:xfrm>
            <a:off x="2531976" y="6213148"/>
            <a:ext cx="1691679" cy="39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6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AED27F-0305-67D7-E6BD-20076811B3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BC411C-240E-E91E-F40E-56898F325E17}"/>
              </a:ext>
            </a:extLst>
          </p:cNvPr>
          <p:cNvSpPr/>
          <p:nvPr/>
        </p:nvSpPr>
        <p:spPr bwMode="white">
          <a:xfrm>
            <a:off x="5529523" y="1296134"/>
            <a:ext cx="1114285" cy="38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99807C-C0C3-2020-805A-2C06DED3E58D}"/>
              </a:ext>
            </a:extLst>
          </p:cNvPr>
          <p:cNvSpPr/>
          <p:nvPr/>
        </p:nvSpPr>
        <p:spPr bwMode="white">
          <a:xfrm>
            <a:off x="5796190" y="2211339"/>
            <a:ext cx="1923809" cy="38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82582B-4564-927E-19E9-3734706B4527}"/>
              </a:ext>
            </a:extLst>
          </p:cNvPr>
          <p:cNvSpPr/>
          <p:nvPr/>
        </p:nvSpPr>
        <p:spPr bwMode="white">
          <a:xfrm>
            <a:off x="4720000" y="3117010"/>
            <a:ext cx="304761" cy="38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35A217-6787-FC9E-7DD3-7B5FFE68A62D}"/>
              </a:ext>
            </a:extLst>
          </p:cNvPr>
          <p:cNvSpPr/>
          <p:nvPr/>
        </p:nvSpPr>
        <p:spPr bwMode="white">
          <a:xfrm>
            <a:off x="5015238" y="4032215"/>
            <a:ext cx="552380" cy="38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FCDC93-813B-AD43-E095-CEB689EABA36}"/>
              </a:ext>
            </a:extLst>
          </p:cNvPr>
          <p:cNvSpPr/>
          <p:nvPr/>
        </p:nvSpPr>
        <p:spPr bwMode="white">
          <a:xfrm>
            <a:off x="6586666" y="4947419"/>
            <a:ext cx="590477" cy="38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6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AF52EB-0247-882F-CFF6-2894F1E241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6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9724AD-0BB9-6CD8-A4D3-8C44DED6F75F}"/>
              </a:ext>
            </a:extLst>
          </p:cNvPr>
          <p:cNvSpPr/>
          <p:nvPr/>
        </p:nvSpPr>
        <p:spPr bwMode="white">
          <a:xfrm>
            <a:off x="10072380" y="2297680"/>
            <a:ext cx="438095" cy="38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2C1B63-958C-3E78-B4BB-53EA79F8C79D}"/>
              </a:ext>
            </a:extLst>
          </p:cNvPr>
          <p:cNvSpPr/>
          <p:nvPr/>
        </p:nvSpPr>
        <p:spPr bwMode="white">
          <a:xfrm>
            <a:off x="10005714" y="4071612"/>
            <a:ext cx="504761" cy="51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BE2C8A-FB2A-EAF2-0C90-D94A5721958A}"/>
              </a:ext>
            </a:extLst>
          </p:cNvPr>
          <p:cNvSpPr/>
          <p:nvPr/>
        </p:nvSpPr>
        <p:spPr bwMode="white">
          <a:xfrm>
            <a:off x="10005714" y="5893230"/>
            <a:ext cx="504761" cy="51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7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6BA1D4-E43B-38B6-C968-59126E8A8D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9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EFDCCA-79B3-4B79-C022-4FA3F4AF9D0B}"/>
              </a:ext>
            </a:extLst>
          </p:cNvPr>
          <p:cNvSpPr/>
          <p:nvPr/>
        </p:nvSpPr>
        <p:spPr bwMode="white">
          <a:xfrm>
            <a:off x="2985379" y="2253695"/>
            <a:ext cx="442397" cy="32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106C1F-08E1-7B8B-EF91-A6290F442BDD}"/>
              </a:ext>
            </a:extLst>
          </p:cNvPr>
          <p:cNvSpPr/>
          <p:nvPr/>
        </p:nvSpPr>
        <p:spPr bwMode="white">
          <a:xfrm>
            <a:off x="3450659" y="3212976"/>
            <a:ext cx="381377" cy="32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F0684D-2D56-E188-A893-04821052DA54}"/>
              </a:ext>
            </a:extLst>
          </p:cNvPr>
          <p:cNvSpPr/>
          <p:nvPr/>
        </p:nvSpPr>
        <p:spPr bwMode="white">
          <a:xfrm>
            <a:off x="4053235" y="4191496"/>
            <a:ext cx="457652" cy="32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F4D67A-0312-2FCE-99DB-28B29CCA935C}"/>
              </a:ext>
            </a:extLst>
          </p:cNvPr>
          <p:cNvSpPr/>
          <p:nvPr/>
        </p:nvSpPr>
        <p:spPr bwMode="white">
          <a:xfrm>
            <a:off x="3847292" y="5152768"/>
            <a:ext cx="442397" cy="335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1BB238-2250-429D-C2A0-2D905541D5BA}"/>
              </a:ext>
            </a:extLst>
          </p:cNvPr>
          <p:cNvSpPr/>
          <p:nvPr/>
        </p:nvSpPr>
        <p:spPr bwMode="white">
          <a:xfrm>
            <a:off x="3626093" y="6121668"/>
            <a:ext cx="450024" cy="32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909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D6630A-464E-2C52-F18C-6D41541732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9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3DB133-D46E-256A-2CF3-9FA0D13E4E75}"/>
              </a:ext>
            </a:extLst>
          </p:cNvPr>
          <p:cNvSpPr/>
          <p:nvPr/>
        </p:nvSpPr>
        <p:spPr bwMode="white">
          <a:xfrm>
            <a:off x="1487488" y="3153436"/>
            <a:ext cx="8451558" cy="4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51A17B-BD74-5549-DAE6-0771B9A78579}"/>
              </a:ext>
            </a:extLst>
          </p:cNvPr>
          <p:cNvSpPr/>
          <p:nvPr/>
        </p:nvSpPr>
        <p:spPr bwMode="white">
          <a:xfrm>
            <a:off x="1634285" y="4048873"/>
            <a:ext cx="6200000" cy="4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738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9BCEC2-84F3-3378-4589-2ABE04A011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2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5041F5-0422-BE19-6656-143C39B433C4}"/>
              </a:ext>
            </a:extLst>
          </p:cNvPr>
          <p:cNvSpPr/>
          <p:nvPr/>
        </p:nvSpPr>
        <p:spPr bwMode="white">
          <a:xfrm>
            <a:off x="1634285" y="3299737"/>
            <a:ext cx="6057142" cy="44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B33C96-52C2-3E3F-08F6-7DEE84945608}"/>
              </a:ext>
            </a:extLst>
          </p:cNvPr>
          <p:cNvSpPr/>
          <p:nvPr/>
        </p:nvSpPr>
        <p:spPr bwMode="white">
          <a:xfrm>
            <a:off x="1662856" y="4177408"/>
            <a:ext cx="6305351" cy="4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DD01AD-3B76-E89A-E64D-782AB0546B0E}"/>
              </a:ext>
            </a:extLst>
          </p:cNvPr>
          <p:cNvSpPr/>
          <p:nvPr/>
        </p:nvSpPr>
        <p:spPr bwMode="white">
          <a:xfrm>
            <a:off x="1653332" y="5055079"/>
            <a:ext cx="9818667" cy="146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16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2D15E6-79A3-26E5-562F-9B12934641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5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300E9C-9EEC-26D4-486C-D921B13A5C44}"/>
              </a:ext>
            </a:extLst>
          </p:cNvPr>
          <p:cNvSpPr/>
          <p:nvPr/>
        </p:nvSpPr>
        <p:spPr bwMode="white">
          <a:xfrm>
            <a:off x="1528029" y="4715574"/>
            <a:ext cx="3147061" cy="39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4F68E0-B54B-5C1F-793B-2D62F6EE5591}"/>
              </a:ext>
            </a:extLst>
          </p:cNvPr>
          <p:cNvSpPr/>
          <p:nvPr/>
        </p:nvSpPr>
        <p:spPr bwMode="white">
          <a:xfrm>
            <a:off x="1545040" y="5515338"/>
            <a:ext cx="3512800" cy="39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F23F62-7243-E061-E858-F47ABED69332}"/>
              </a:ext>
            </a:extLst>
          </p:cNvPr>
          <p:cNvSpPr/>
          <p:nvPr/>
        </p:nvSpPr>
        <p:spPr bwMode="white">
          <a:xfrm>
            <a:off x="1536534" y="6289577"/>
            <a:ext cx="6676872" cy="39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7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2023-07-25T21:02:49Z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