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60"/>
  </p:normalViewPr>
  <p:slideViewPr>
    <p:cSldViewPr showGuides="1">
      <p:cViewPr>
        <p:scale>
          <a:sx n="66" d="100"/>
          <a:sy n="66" d="100"/>
        </p:scale>
        <p:origin x="228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A18F1-08C7-3EA4-98BC-20653B5E98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4444"/>
          <a:stretch/>
        </p:blipFill>
        <p:spPr>
          <a:xfrm>
            <a:off x="4236092" y="3100600"/>
            <a:ext cx="371981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B7025-D181-E8F2-5F87-0B5913CFD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DA837-AC0C-B06D-32A6-E172F67B9882}"/>
              </a:ext>
            </a:extLst>
          </p:cNvPr>
          <p:cNvSpPr/>
          <p:nvPr/>
        </p:nvSpPr>
        <p:spPr bwMode="white">
          <a:xfrm>
            <a:off x="1062857" y="2048953"/>
            <a:ext cx="2371428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346E6-93F7-9B2E-F53C-3EB071C6BB13}"/>
              </a:ext>
            </a:extLst>
          </p:cNvPr>
          <p:cNvSpPr/>
          <p:nvPr/>
        </p:nvSpPr>
        <p:spPr bwMode="white">
          <a:xfrm>
            <a:off x="6148571" y="2039423"/>
            <a:ext cx="1933333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201A0-CD28-9958-274A-BD92CDCE42EE}"/>
              </a:ext>
            </a:extLst>
          </p:cNvPr>
          <p:cNvSpPr/>
          <p:nvPr/>
        </p:nvSpPr>
        <p:spPr bwMode="white">
          <a:xfrm>
            <a:off x="1062857" y="2525481"/>
            <a:ext cx="2895238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7507AD-7D84-7184-A9F7-2D23F0CADA3C}"/>
              </a:ext>
            </a:extLst>
          </p:cNvPr>
          <p:cNvSpPr/>
          <p:nvPr/>
        </p:nvSpPr>
        <p:spPr bwMode="white">
          <a:xfrm>
            <a:off x="6148571" y="2544542"/>
            <a:ext cx="1276190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26F58-C9CB-DB2E-5560-1BCB6109250D}"/>
              </a:ext>
            </a:extLst>
          </p:cNvPr>
          <p:cNvSpPr/>
          <p:nvPr/>
        </p:nvSpPr>
        <p:spPr bwMode="white">
          <a:xfrm>
            <a:off x="1062857" y="3030601"/>
            <a:ext cx="723809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A25E8A-AF09-DC5A-DC9B-E4F98E80D940}"/>
              </a:ext>
            </a:extLst>
          </p:cNvPr>
          <p:cNvSpPr/>
          <p:nvPr/>
        </p:nvSpPr>
        <p:spPr bwMode="white">
          <a:xfrm>
            <a:off x="6148571" y="3040132"/>
            <a:ext cx="590476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D60F3C-6826-080E-DCB1-8BE25FDAFE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06" y="3542865"/>
            <a:ext cx="10800000" cy="183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43F419-1DF6-75B3-FBA8-E86E5225A259}"/>
              </a:ext>
            </a:extLst>
          </p:cNvPr>
          <p:cNvSpPr/>
          <p:nvPr/>
        </p:nvSpPr>
        <p:spPr bwMode="white">
          <a:xfrm>
            <a:off x="1060310" y="4096147"/>
            <a:ext cx="2380952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CD28CF-915D-2854-35E7-61C513A53246}"/>
              </a:ext>
            </a:extLst>
          </p:cNvPr>
          <p:cNvSpPr/>
          <p:nvPr/>
        </p:nvSpPr>
        <p:spPr bwMode="white">
          <a:xfrm>
            <a:off x="6165072" y="4115225"/>
            <a:ext cx="2761904" cy="2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FC3DE6-1716-D499-723B-31E0C910717E}"/>
              </a:ext>
            </a:extLst>
          </p:cNvPr>
          <p:cNvSpPr/>
          <p:nvPr/>
        </p:nvSpPr>
        <p:spPr bwMode="white">
          <a:xfrm>
            <a:off x="1060310" y="4620811"/>
            <a:ext cx="1561904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26AE15-C6FA-5B53-D625-F48D4A06F81B}"/>
              </a:ext>
            </a:extLst>
          </p:cNvPr>
          <p:cNvSpPr/>
          <p:nvPr/>
        </p:nvSpPr>
        <p:spPr bwMode="white">
          <a:xfrm>
            <a:off x="6165072" y="4620811"/>
            <a:ext cx="1276190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74D83A-3503-87CB-16F1-9CF18E7C1B9E}"/>
              </a:ext>
            </a:extLst>
          </p:cNvPr>
          <p:cNvSpPr/>
          <p:nvPr/>
        </p:nvSpPr>
        <p:spPr bwMode="white">
          <a:xfrm>
            <a:off x="1060310" y="5116857"/>
            <a:ext cx="1019047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23C28C-3FB9-8231-95F1-CF6C756C85AD}"/>
              </a:ext>
            </a:extLst>
          </p:cNvPr>
          <p:cNvSpPr/>
          <p:nvPr/>
        </p:nvSpPr>
        <p:spPr bwMode="white">
          <a:xfrm>
            <a:off x="6165072" y="5116857"/>
            <a:ext cx="866666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2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9A5F5-FF2A-D564-D6D4-E3F7B42C82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C2F08-7585-3E9E-E089-A0182D13DC72}"/>
              </a:ext>
            </a:extLst>
          </p:cNvPr>
          <p:cNvSpPr/>
          <p:nvPr/>
        </p:nvSpPr>
        <p:spPr bwMode="white">
          <a:xfrm>
            <a:off x="3396190" y="1581822"/>
            <a:ext cx="304761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753050-71ED-2BAE-28CF-3F952B0EAA01}"/>
              </a:ext>
            </a:extLst>
          </p:cNvPr>
          <p:cNvSpPr/>
          <p:nvPr/>
        </p:nvSpPr>
        <p:spPr bwMode="white">
          <a:xfrm>
            <a:off x="5177142" y="1619936"/>
            <a:ext cx="200000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79411B-0BC0-6FCE-26DE-91BD7586A156}"/>
              </a:ext>
            </a:extLst>
          </p:cNvPr>
          <p:cNvSpPr/>
          <p:nvPr/>
        </p:nvSpPr>
        <p:spPr bwMode="white">
          <a:xfrm>
            <a:off x="1881904" y="2077304"/>
            <a:ext cx="314285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41BBDA-FD94-DC25-3111-30F95FD889BF}"/>
              </a:ext>
            </a:extLst>
          </p:cNvPr>
          <p:cNvSpPr/>
          <p:nvPr/>
        </p:nvSpPr>
        <p:spPr bwMode="white">
          <a:xfrm>
            <a:off x="3520000" y="2105889"/>
            <a:ext cx="190476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60DC02-3478-05CF-2F69-055C9379B7B2}"/>
              </a:ext>
            </a:extLst>
          </p:cNvPr>
          <p:cNvSpPr/>
          <p:nvPr/>
        </p:nvSpPr>
        <p:spPr bwMode="white">
          <a:xfrm>
            <a:off x="3005714" y="2563256"/>
            <a:ext cx="314285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29DA56-58A9-752B-8B43-1051D9A691B2}"/>
              </a:ext>
            </a:extLst>
          </p:cNvPr>
          <p:cNvSpPr/>
          <p:nvPr/>
        </p:nvSpPr>
        <p:spPr bwMode="white">
          <a:xfrm>
            <a:off x="4139047" y="2572785"/>
            <a:ext cx="314285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CCEABC-FAE1-2648-4806-32186705E575}"/>
              </a:ext>
            </a:extLst>
          </p:cNvPr>
          <p:cNvSpPr/>
          <p:nvPr/>
        </p:nvSpPr>
        <p:spPr bwMode="white">
          <a:xfrm>
            <a:off x="5072380" y="2563256"/>
            <a:ext cx="428571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542243-137E-69F2-C541-5F3BE57C9FC3}"/>
              </a:ext>
            </a:extLst>
          </p:cNvPr>
          <p:cNvSpPr/>
          <p:nvPr/>
        </p:nvSpPr>
        <p:spPr bwMode="white">
          <a:xfrm>
            <a:off x="6862857" y="2591842"/>
            <a:ext cx="190476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ECE5B3-0B7C-DD00-39EA-BB659E6B780B}"/>
              </a:ext>
            </a:extLst>
          </p:cNvPr>
          <p:cNvSpPr/>
          <p:nvPr/>
        </p:nvSpPr>
        <p:spPr bwMode="white">
          <a:xfrm>
            <a:off x="3281904" y="3554218"/>
            <a:ext cx="314285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87B593-685D-ABE1-2413-F89F976D569E}"/>
              </a:ext>
            </a:extLst>
          </p:cNvPr>
          <p:cNvSpPr/>
          <p:nvPr/>
        </p:nvSpPr>
        <p:spPr bwMode="white">
          <a:xfrm>
            <a:off x="4996190" y="3573275"/>
            <a:ext cx="200000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F0BE20-5320-48E8-9F95-BC9F97398C89}"/>
              </a:ext>
            </a:extLst>
          </p:cNvPr>
          <p:cNvSpPr/>
          <p:nvPr/>
        </p:nvSpPr>
        <p:spPr bwMode="white">
          <a:xfrm>
            <a:off x="1872380" y="4068757"/>
            <a:ext cx="323809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3D13A3-E575-FC91-FD20-6E662CB8B1E9}"/>
              </a:ext>
            </a:extLst>
          </p:cNvPr>
          <p:cNvSpPr/>
          <p:nvPr/>
        </p:nvSpPr>
        <p:spPr bwMode="white">
          <a:xfrm>
            <a:off x="2986666" y="4059228"/>
            <a:ext cx="304761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3A3984-A2C9-0096-5362-A9790D48D8F2}"/>
              </a:ext>
            </a:extLst>
          </p:cNvPr>
          <p:cNvSpPr/>
          <p:nvPr/>
        </p:nvSpPr>
        <p:spPr bwMode="white">
          <a:xfrm>
            <a:off x="3881904" y="4068757"/>
            <a:ext cx="428571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129D77-BF0B-97C2-4B20-714AB943D583}"/>
              </a:ext>
            </a:extLst>
          </p:cNvPr>
          <p:cNvSpPr/>
          <p:nvPr/>
        </p:nvSpPr>
        <p:spPr bwMode="white">
          <a:xfrm>
            <a:off x="5624761" y="4097342"/>
            <a:ext cx="200000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6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4E473-CBE1-A82A-C671-D0F31ADCC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B0ADD-62D1-B149-B280-C9DDDC628262}"/>
              </a:ext>
            </a:extLst>
          </p:cNvPr>
          <p:cNvSpPr/>
          <p:nvPr/>
        </p:nvSpPr>
        <p:spPr bwMode="white">
          <a:xfrm>
            <a:off x="1729523" y="2572973"/>
            <a:ext cx="3066666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4307F0-E6F8-7CF4-834E-A480ED33E94F}"/>
              </a:ext>
            </a:extLst>
          </p:cNvPr>
          <p:cNvSpPr/>
          <p:nvPr/>
        </p:nvSpPr>
        <p:spPr bwMode="white">
          <a:xfrm>
            <a:off x="1481904" y="3068512"/>
            <a:ext cx="1238095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1E7CA-9940-F25E-753C-6BC694F847FF}"/>
              </a:ext>
            </a:extLst>
          </p:cNvPr>
          <p:cNvSpPr/>
          <p:nvPr/>
        </p:nvSpPr>
        <p:spPr bwMode="white">
          <a:xfrm>
            <a:off x="1481904" y="3525933"/>
            <a:ext cx="2590476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6ADB09-C01A-5EC7-B052-4762C834C311}"/>
              </a:ext>
            </a:extLst>
          </p:cNvPr>
          <p:cNvSpPr/>
          <p:nvPr/>
        </p:nvSpPr>
        <p:spPr bwMode="white">
          <a:xfrm>
            <a:off x="1462857" y="3992884"/>
            <a:ext cx="4201095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5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1812D-52F2-D546-C368-1D740EE0E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15AE6-DFDA-0C96-5312-3F221A72AB5A}"/>
              </a:ext>
            </a:extLst>
          </p:cNvPr>
          <p:cNvSpPr/>
          <p:nvPr/>
        </p:nvSpPr>
        <p:spPr bwMode="white">
          <a:xfrm>
            <a:off x="1310476" y="2040267"/>
            <a:ext cx="3180952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503F8B-D88C-8244-9DB5-CD70F8846A85}"/>
              </a:ext>
            </a:extLst>
          </p:cNvPr>
          <p:cNvSpPr/>
          <p:nvPr/>
        </p:nvSpPr>
        <p:spPr bwMode="white">
          <a:xfrm>
            <a:off x="1062857" y="2536249"/>
            <a:ext cx="1238095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E03A2A-A4ED-7942-56D3-6D8EBA0D76C6}"/>
              </a:ext>
            </a:extLst>
          </p:cNvPr>
          <p:cNvSpPr/>
          <p:nvPr/>
        </p:nvSpPr>
        <p:spPr bwMode="white">
          <a:xfrm>
            <a:off x="1062857" y="2994078"/>
            <a:ext cx="2466666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817E2D-A1D3-4A82-7861-FB73C3FB3BD6}"/>
              </a:ext>
            </a:extLst>
          </p:cNvPr>
          <p:cNvSpPr/>
          <p:nvPr/>
        </p:nvSpPr>
        <p:spPr bwMode="white">
          <a:xfrm>
            <a:off x="1043809" y="3470982"/>
            <a:ext cx="4908175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6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07F80-F1D1-FDF9-F431-6FD07A7EC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463B1-7104-4BE4-2E60-92BA65C26F3F}"/>
              </a:ext>
            </a:extLst>
          </p:cNvPr>
          <p:cNvSpPr/>
          <p:nvPr/>
        </p:nvSpPr>
        <p:spPr bwMode="white">
          <a:xfrm>
            <a:off x="1310476" y="2108032"/>
            <a:ext cx="3295238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475C29-E85A-8BBA-6E1C-6411F3965327}"/>
              </a:ext>
            </a:extLst>
          </p:cNvPr>
          <p:cNvSpPr/>
          <p:nvPr/>
        </p:nvSpPr>
        <p:spPr bwMode="white">
          <a:xfrm>
            <a:off x="1062857" y="2613996"/>
            <a:ext cx="1838095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31B486-8596-1336-E6E4-4EFDCEEEF7AE}"/>
              </a:ext>
            </a:extLst>
          </p:cNvPr>
          <p:cNvSpPr/>
          <p:nvPr/>
        </p:nvSpPr>
        <p:spPr bwMode="white">
          <a:xfrm>
            <a:off x="1062857" y="3119961"/>
            <a:ext cx="1000000" cy="1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828FA6-FCB4-1B82-6C28-C693F63E098A}"/>
              </a:ext>
            </a:extLst>
          </p:cNvPr>
          <p:cNvSpPr/>
          <p:nvPr/>
        </p:nvSpPr>
        <p:spPr bwMode="white">
          <a:xfrm>
            <a:off x="1062857" y="3597285"/>
            <a:ext cx="2228571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8FFA81-E8A2-C6A9-6169-C029E9809AAB}"/>
              </a:ext>
            </a:extLst>
          </p:cNvPr>
          <p:cNvSpPr/>
          <p:nvPr/>
        </p:nvSpPr>
        <p:spPr bwMode="white">
          <a:xfrm>
            <a:off x="1043809" y="4084157"/>
            <a:ext cx="3561905" cy="3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98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F6DCF-1241-35A7-BE47-0E829F649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ADBCD-C5AB-DACC-1142-30BA2D96D092}"/>
              </a:ext>
            </a:extLst>
          </p:cNvPr>
          <p:cNvSpPr/>
          <p:nvPr/>
        </p:nvSpPr>
        <p:spPr bwMode="white">
          <a:xfrm>
            <a:off x="1310476" y="2096136"/>
            <a:ext cx="293333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10D779-580A-B069-33AD-2254BE59D75F}"/>
              </a:ext>
            </a:extLst>
          </p:cNvPr>
          <p:cNvSpPr/>
          <p:nvPr/>
        </p:nvSpPr>
        <p:spPr bwMode="white">
          <a:xfrm>
            <a:off x="1062857" y="2601045"/>
            <a:ext cx="1476190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243D7-D4E6-A89A-BFD7-AF611D32CDEC}"/>
              </a:ext>
            </a:extLst>
          </p:cNvPr>
          <p:cNvSpPr/>
          <p:nvPr/>
        </p:nvSpPr>
        <p:spPr bwMode="white">
          <a:xfrm>
            <a:off x="1062857" y="3096427"/>
            <a:ext cx="1114285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0AA4DD-0C60-23D3-1712-B39044DC1DE5}"/>
              </a:ext>
            </a:extLst>
          </p:cNvPr>
          <p:cNvSpPr/>
          <p:nvPr/>
        </p:nvSpPr>
        <p:spPr bwMode="white">
          <a:xfrm>
            <a:off x="1062857" y="3582283"/>
            <a:ext cx="2352380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7F60FE-2577-D032-4456-A3330BE28999}"/>
              </a:ext>
            </a:extLst>
          </p:cNvPr>
          <p:cNvSpPr/>
          <p:nvPr/>
        </p:nvSpPr>
        <p:spPr bwMode="white">
          <a:xfrm>
            <a:off x="1043809" y="4077665"/>
            <a:ext cx="3323999" cy="2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96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E50F7-9E34-D3A8-068E-705D63D36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C0F92-65DC-F28E-9972-717766B9368E}"/>
              </a:ext>
            </a:extLst>
          </p:cNvPr>
          <p:cNvSpPr/>
          <p:nvPr/>
        </p:nvSpPr>
        <p:spPr bwMode="white">
          <a:xfrm>
            <a:off x="1310476" y="2124419"/>
            <a:ext cx="3419047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50797-E343-E67D-2367-C4A33AD0D9E6}"/>
              </a:ext>
            </a:extLst>
          </p:cNvPr>
          <p:cNvSpPr/>
          <p:nvPr/>
        </p:nvSpPr>
        <p:spPr bwMode="white">
          <a:xfrm>
            <a:off x="1062857" y="2638721"/>
            <a:ext cx="1828571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A7378-F6E1-0EB7-0F0B-063088B2A838}"/>
              </a:ext>
            </a:extLst>
          </p:cNvPr>
          <p:cNvSpPr/>
          <p:nvPr/>
        </p:nvSpPr>
        <p:spPr bwMode="white">
          <a:xfrm>
            <a:off x="1062857" y="3133976"/>
            <a:ext cx="1466666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772E89-26E6-C8F5-370D-FBF2F678F6AE}"/>
              </a:ext>
            </a:extLst>
          </p:cNvPr>
          <p:cNvSpPr/>
          <p:nvPr/>
        </p:nvSpPr>
        <p:spPr bwMode="white">
          <a:xfrm>
            <a:off x="1062857" y="3638755"/>
            <a:ext cx="1114285" cy="1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CF97EB-580B-5AB2-1825-43CEDB3489C7}"/>
              </a:ext>
            </a:extLst>
          </p:cNvPr>
          <p:cNvSpPr/>
          <p:nvPr/>
        </p:nvSpPr>
        <p:spPr bwMode="white">
          <a:xfrm>
            <a:off x="1043809" y="4105437"/>
            <a:ext cx="2600000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0C8582-14EF-BED2-B712-44E42B09709E}"/>
              </a:ext>
            </a:extLst>
          </p:cNvPr>
          <p:cNvSpPr/>
          <p:nvPr/>
        </p:nvSpPr>
        <p:spPr bwMode="white">
          <a:xfrm>
            <a:off x="1043808" y="4600691"/>
            <a:ext cx="4692151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E01D9-146B-A2DF-C077-36FB3720B8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4C1E3-2751-9CDC-E9D9-543A7831F03B}"/>
              </a:ext>
            </a:extLst>
          </p:cNvPr>
          <p:cNvSpPr/>
          <p:nvPr/>
        </p:nvSpPr>
        <p:spPr bwMode="white">
          <a:xfrm>
            <a:off x="3948571" y="1484784"/>
            <a:ext cx="4192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4007A5-0290-4A6F-C94E-BF25819649EC}"/>
              </a:ext>
            </a:extLst>
          </p:cNvPr>
          <p:cNvSpPr/>
          <p:nvPr/>
        </p:nvSpPr>
        <p:spPr bwMode="white">
          <a:xfrm>
            <a:off x="8015238" y="1591587"/>
            <a:ext cx="466666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15B6F6-B60D-AC9B-6A0F-A1D9E6980D78}"/>
              </a:ext>
            </a:extLst>
          </p:cNvPr>
          <p:cNvSpPr/>
          <p:nvPr/>
        </p:nvSpPr>
        <p:spPr bwMode="white">
          <a:xfrm>
            <a:off x="5361507" y="1916832"/>
            <a:ext cx="59047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1B6D2B-0EC7-034E-1DA4-B92F7E60D754}"/>
              </a:ext>
            </a:extLst>
          </p:cNvPr>
          <p:cNvSpPr/>
          <p:nvPr/>
        </p:nvSpPr>
        <p:spPr bwMode="white">
          <a:xfrm>
            <a:off x="8720000" y="2115853"/>
            <a:ext cx="590477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17CF28-D342-A0D7-C2C1-4DACD6A7DF96}"/>
              </a:ext>
            </a:extLst>
          </p:cNvPr>
          <p:cNvSpPr/>
          <p:nvPr/>
        </p:nvSpPr>
        <p:spPr bwMode="white">
          <a:xfrm>
            <a:off x="3605714" y="2640120"/>
            <a:ext cx="200000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B93EF0-7C2F-21E3-58FD-95D02DB22B7E}"/>
              </a:ext>
            </a:extLst>
          </p:cNvPr>
          <p:cNvSpPr/>
          <p:nvPr/>
        </p:nvSpPr>
        <p:spPr bwMode="white">
          <a:xfrm>
            <a:off x="5881904" y="2640120"/>
            <a:ext cx="60952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C11DED-17F0-41DD-E9DF-B10EA163BF87}"/>
              </a:ext>
            </a:extLst>
          </p:cNvPr>
          <p:cNvSpPr/>
          <p:nvPr/>
        </p:nvSpPr>
        <p:spPr bwMode="white">
          <a:xfrm>
            <a:off x="3329523" y="3173918"/>
            <a:ext cx="476190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8F476A-52F4-F57D-08DD-54B5963AAF35}"/>
              </a:ext>
            </a:extLst>
          </p:cNvPr>
          <p:cNvSpPr/>
          <p:nvPr/>
        </p:nvSpPr>
        <p:spPr bwMode="white">
          <a:xfrm>
            <a:off x="7529523" y="3173918"/>
            <a:ext cx="200001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F8E9C0-33D5-8A66-5ABD-8241B5D29C33}"/>
              </a:ext>
            </a:extLst>
          </p:cNvPr>
          <p:cNvSpPr/>
          <p:nvPr/>
        </p:nvSpPr>
        <p:spPr bwMode="white">
          <a:xfrm>
            <a:off x="8767619" y="3173918"/>
            <a:ext cx="333333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7F20D8-705D-7F53-2779-12662E7A13DD}"/>
              </a:ext>
            </a:extLst>
          </p:cNvPr>
          <p:cNvSpPr/>
          <p:nvPr/>
        </p:nvSpPr>
        <p:spPr bwMode="white">
          <a:xfrm>
            <a:off x="3472380" y="3698184"/>
            <a:ext cx="476190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9D2CEC-DEB8-EBF7-30CF-18B8CF8BD178}"/>
              </a:ext>
            </a:extLst>
          </p:cNvPr>
          <p:cNvSpPr/>
          <p:nvPr/>
        </p:nvSpPr>
        <p:spPr bwMode="white">
          <a:xfrm>
            <a:off x="8224761" y="3707717"/>
            <a:ext cx="457142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7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64BBE-8A02-E096-8FB3-DB34BFFAB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E215B-C73C-F116-0408-0072EE66775F}"/>
              </a:ext>
            </a:extLst>
          </p:cNvPr>
          <p:cNvSpPr/>
          <p:nvPr/>
        </p:nvSpPr>
        <p:spPr bwMode="white">
          <a:xfrm>
            <a:off x="1443809" y="1658833"/>
            <a:ext cx="200000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43D84-635E-DE9F-088A-E4EBA19989E3}"/>
              </a:ext>
            </a:extLst>
          </p:cNvPr>
          <p:cNvSpPr/>
          <p:nvPr/>
        </p:nvSpPr>
        <p:spPr bwMode="white">
          <a:xfrm>
            <a:off x="3900952" y="1620675"/>
            <a:ext cx="266666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803F7-C5D7-ABD6-5C66-D50D11432773}"/>
              </a:ext>
            </a:extLst>
          </p:cNvPr>
          <p:cNvSpPr/>
          <p:nvPr/>
        </p:nvSpPr>
        <p:spPr bwMode="white">
          <a:xfrm>
            <a:off x="10300952" y="1630215"/>
            <a:ext cx="314285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2AAF5A-68CA-FF6C-61AE-1C12462E5451}"/>
              </a:ext>
            </a:extLst>
          </p:cNvPr>
          <p:cNvSpPr/>
          <p:nvPr/>
        </p:nvSpPr>
        <p:spPr bwMode="white">
          <a:xfrm>
            <a:off x="4072380" y="2145339"/>
            <a:ext cx="314285" cy="2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ADEF33-88B0-524C-1CBC-DC3526D2B046}"/>
              </a:ext>
            </a:extLst>
          </p:cNvPr>
          <p:cNvSpPr/>
          <p:nvPr/>
        </p:nvSpPr>
        <p:spPr bwMode="white">
          <a:xfrm>
            <a:off x="7224761" y="3476696"/>
            <a:ext cx="285715" cy="2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DAE57E-E0CB-CDB8-E3A1-3C79967FCC87}"/>
              </a:ext>
            </a:extLst>
          </p:cNvPr>
          <p:cNvSpPr/>
          <p:nvPr/>
        </p:nvSpPr>
        <p:spPr bwMode="white">
          <a:xfrm>
            <a:off x="7200105" y="4174480"/>
            <a:ext cx="316721" cy="2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50C730-1D8F-9084-2C39-3B2A9CC58934}"/>
              </a:ext>
            </a:extLst>
          </p:cNvPr>
          <p:cNvSpPr/>
          <p:nvPr/>
        </p:nvSpPr>
        <p:spPr bwMode="white">
          <a:xfrm>
            <a:off x="2567608" y="3476696"/>
            <a:ext cx="285715" cy="2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0944E6-4771-4E72-0847-C44A20CC3F86}"/>
              </a:ext>
            </a:extLst>
          </p:cNvPr>
          <p:cNvSpPr/>
          <p:nvPr/>
        </p:nvSpPr>
        <p:spPr bwMode="white">
          <a:xfrm>
            <a:off x="2424750" y="4174480"/>
            <a:ext cx="285715" cy="2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5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D914C-E39F-091B-BDCD-9C083A339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DFEF1-29B6-A18A-3D65-8E8ED6F47B85}"/>
              </a:ext>
            </a:extLst>
          </p:cNvPr>
          <p:cNvSpPr/>
          <p:nvPr/>
        </p:nvSpPr>
        <p:spPr bwMode="white">
          <a:xfrm>
            <a:off x="4634285" y="1830477"/>
            <a:ext cx="476190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D51D6-882C-70B6-7006-8F3CA9C45FD6}"/>
              </a:ext>
            </a:extLst>
          </p:cNvPr>
          <p:cNvSpPr/>
          <p:nvPr/>
        </p:nvSpPr>
        <p:spPr bwMode="white">
          <a:xfrm>
            <a:off x="1453333" y="3051422"/>
            <a:ext cx="476190" cy="2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C971B-598D-0569-5D72-01CD40DAE02E}"/>
              </a:ext>
            </a:extLst>
          </p:cNvPr>
          <p:cNvSpPr/>
          <p:nvPr/>
        </p:nvSpPr>
        <p:spPr bwMode="white">
          <a:xfrm>
            <a:off x="6062857" y="3051422"/>
            <a:ext cx="190476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A7F70-9BE3-3703-9CFC-239BDF4F7295}"/>
              </a:ext>
            </a:extLst>
          </p:cNvPr>
          <p:cNvSpPr/>
          <p:nvPr/>
        </p:nvSpPr>
        <p:spPr bwMode="white">
          <a:xfrm>
            <a:off x="8881904" y="3585586"/>
            <a:ext cx="200001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A20569-60FA-D6F0-C82D-02DB66071C54}"/>
              </a:ext>
            </a:extLst>
          </p:cNvPr>
          <p:cNvSpPr/>
          <p:nvPr/>
        </p:nvSpPr>
        <p:spPr bwMode="white">
          <a:xfrm>
            <a:off x="10434285" y="4110211"/>
            <a:ext cx="200000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0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8B726-52F2-8ED6-845A-3A854BC77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3CE6B-4CD9-C42C-51F3-8B9480C2B69F}"/>
              </a:ext>
            </a:extLst>
          </p:cNvPr>
          <p:cNvSpPr/>
          <p:nvPr/>
        </p:nvSpPr>
        <p:spPr bwMode="white">
          <a:xfrm>
            <a:off x="10739047" y="1668621"/>
            <a:ext cx="257141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542F1-D51D-F8FE-CFA9-9694E270307B}"/>
              </a:ext>
            </a:extLst>
          </p:cNvPr>
          <p:cNvSpPr/>
          <p:nvPr/>
        </p:nvSpPr>
        <p:spPr bwMode="white">
          <a:xfrm>
            <a:off x="10739047" y="2193473"/>
            <a:ext cx="257141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642B70-D1A9-342F-5FAA-D42E8213086D}"/>
              </a:ext>
            </a:extLst>
          </p:cNvPr>
          <p:cNvSpPr/>
          <p:nvPr/>
        </p:nvSpPr>
        <p:spPr bwMode="white">
          <a:xfrm>
            <a:off x="10700952" y="3224091"/>
            <a:ext cx="295238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70B57B-9029-C761-C169-F474450AF206}"/>
              </a:ext>
            </a:extLst>
          </p:cNvPr>
          <p:cNvSpPr/>
          <p:nvPr/>
        </p:nvSpPr>
        <p:spPr bwMode="white">
          <a:xfrm>
            <a:off x="10739047" y="3777572"/>
            <a:ext cx="257141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A0D0B7-C6BD-0972-5686-B19DA3D0D118}"/>
              </a:ext>
            </a:extLst>
          </p:cNvPr>
          <p:cNvSpPr/>
          <p:nvPr/>
        </p:nvSpPr>
        <p:spPr bwMode="white">
          <a:xfrm>
            <a:off x="10710476" y="4273795"/>
            <a:ext cx="285714" cy="2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1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3CFC0-0753-18BA-3BDC-142BC52AF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B31B7-418A-CD1B-452B-357DE4BE9285}"/>
              </a:ext>
            </a:extLst>
          </p:cNvPr>
          <p:cNvSpPr/>
          <p:nvPr/>
        </p:nvSpPr>
        <p:spPr bwMode="white">
          <a:xfrm>
            <a:off x="4615238" y="1611067"/>
            <a:ext cx="238095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5A466-921C-8B8B-9770-A11FDB811249}"/>
              </a:ext>
            </a:extLst>
          </p:cNvPr>
          <p:cNvSpPr/>
          <p:nvPr/>
        </p:nvSpPr>
        <p:spPr bwMode="white">
          <a:xfrm>
            <a:off x="5853333" y="2641207"/>
            <a:ext cx="257142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71CE0-3B42-4CD4-3DDD-4BD614E5D6CC}"/>
              </a:ext>
            </a:extLst>
          </p:cNvPr>
          <p:cNvSpPr/>
          <p:nvPr/>
        </p:nvSpPr>
        <p:spPr bwMode="white">
          <a:xfrm>
            <a:off x="5739047" y="3690423"/>
            <a:ext cx="238095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A8934D-DBEE-76E1-3E71-5550DAFA31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20257"/>
            <a:ext cx="10800000" cy="205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87A985-6402-7B77-1749-CF7B5129C935}"/>
              </a:ext>
            </a:extLst>
          </p:cNvPr>
          <p:cNvSpPr/>
          <p:nvPr/>
        </p:nvSpPr>
        <p:spPr bwMode="white">
          <a:xfrm>
            <a:off x="8327448" y="4672696"/>
            <a:ext cx="238095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9C894B-D324-251B-ED66-733ADEE0137A}"/>
              </a:ext>
            </a:extLst>
          </p:cNvPr>
          <p:cNvSpPr/>
          <p:nvPr/>
        </p:nvSpPr>
        <p:spPr bwMode="white">
          <a:xfrm>
            <a:off x="7365543" y="5711186"/>
            <a:ext cx="238094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6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B5B5B-0347-8D5C-E906-07191236B4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B28CC-52B0-4BED-FED7-285B9A6010EB}"/>
              </a:ext>
            </a:extLst>
          </p:cNvPr>
          <p:cNvSpPr/>
          <p:nvPr/>
        </p:nvSpPr>
        <p:spPr bwMode="white">
          <a:xfrm>
            <a:off x="2558095" y="2182117"/>
            <a:ext cx="190476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221CC0-60A8-309B-7F47-6DA0BC39AC87}"/>
              </a:ext>
            </a:extLst>
          </p:cNvPr>
          <p:cNvSpPr/>
          <p:nvPr/>
        </p:nvSpPr>
        <p:spPr bwMode="white">
          <a:xfrm>
            <a:off x="5053333" y="2182117"/>
            <a:ext cx="314285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14CCE9-C211-0831-C2DB-BFFD115545BC}"/>
              </a:ext>
            </a:extLst>
          </p:cNvPr>
          <p:cNvSpPr/>
          <p:nvPr/>
        </p:nvSpPr>
        <p:spPr bwMode="white">
          <a:xfrm>
            <a:off x="7510476" y="2182117"/>
            <a:ext cx="609523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257BE-16F9-2414-7E22-FD4E0BB089E7}"/>
              </a:ext>
            </a:extLst>
          </p:cNvPr>
          <p:cNvSpPr/>
          <p:nvPr/>
        </p:nvSpPr>
        <p:spPr bwMode="white">
          <a:xfrm>
            <a:off x="10396190" y="2182117"/>
            <a:ext cx="609523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ABB19B-F9D1-49FD-77F1-CE8DEC29EEA2}"/>
              </a:ext>
            </a:extLst>
          </p:cNvPr>
          <p:cNvSpPr/>
          <p:nvPr/>
        </p:nvSpPr>
        <p:spPr bwMode="white">
          <a:xfrm>
            <a:off x="2824761" y="2706183"/>
            <a:ext cx="200000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3C31D7-9AF1-0A83-B35C-1BFFCB47C22E}"/>
              </a:ext>
            </a:extLst>
          </p:cNvPr>
          <p:cNvSpPr/>
          <p:nvPr/>
        </p:nvSpPr>
        <p:spPr bwMode="white">
          <a:xfrm>
            <a:off x="5034285" y="2706183"/>
            <a:ext cx="333333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A22B03-7101-F160-C8B5-C7D28EDF3627}"/>
              </a:ext>
            </a:extLst>
          </p:cNvPr>
          <p:cNvSpPr/>
          <p:nvPr/>
        </p:nvSpPr>
        <p:spPr bwMode="white">
          <a:xfrm>
            <a:off x="7520000" y="2706183"/>
            <a:ext cx="323809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A3C559-0564-2FF1-D280-05FBB6404F1C}"/>
              </a:ext>
            </a:extLst>
          </p:cNvPr>
          <p:cNvSpPr/>
          <p:nvPr/>
        </p:nvSpPr>
        <p:spPr bwMode="white">
          <a:xfrm>
            <a:off x="10262857" y="2706183"/>
            <a:ext cx="466666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2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550C6-F168-36C5-730B-E75D1F761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FE60D-F739-1FDE-E1E4-8B9324D6ADB7}"/>
              </a:ext>
            </a:extLst>
          </p:cNvPr>
          <p:cNvSpPr/>
          <p:nvPr/>
        </p:nvSpPr>
        <p:spPr bwMode="white">
          <a:xfrm>
            <a:off x="2310476" y="1659011"/>
            <a:ext cx="990476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DF455-82AC-64B1-DAE1-4AEAFADED556}"/>
              </a:ext>
            </a:extLst>
          </p:cNvPr>
          <p:cNvSpPr/>
          <p:nvPr/>
        </p:nvSpPr>
        <p:spPr bwMode="white">
          <a:xfrm>
            <a:off x="4920000" y="1659011"/>
            <a:ext cx="580952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0062B-B08C-6D5B-2399-54594999957E}"/>
              </a:ext>
            </a:extLst>
          </p:cNvPr>
          <p:cNvSpPr/>
          <p:nvPr/>
        </p:nvSpPr>
        <p:spPr bwMode="white">
          <a:xfrm>
            <a:off x="7805714" y="1659011"/>
            <a:ext cx="1142858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368C1C-7048-468F-6A44-DDB412F5D4E3}"/>
              </a:ext>
            </a:extLst>
          </p:cNvPr>
          <p:cNvSpPr/>
          <p:nvPr/>
        </p:nvSpPr>
        <p:spPr bwMode="white">
          <a:xfrm>
            <a:off x="839416" y="2276871"/>
            <a:ext cx="1947250" cy="208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1F02FB-EF60-4A00-642C-4D30CEA213F1}"/>
              </a:ext>
            </a:extLst>
          </p:cNvPr>
          <p:cNvSpPr/>
          <p:nvPr/>
        </p:nvSpPr>
        <p:spPr bwMode="white">
          <a:xfrm>
            <a:off x="3434284" y="2276872"/>
            <a:ext cx="2066667" cy="208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0D2491-1A5D-8B72-6985-CFA89830A1D9}"/>
              </a:ext>
            </a:extLst>
          </p:cNvPr>
          <p:cNvSpPr/>
          <p:nvPr/>
        </p:nvSpPr>
        <p:spPr bwMode="white">
          <a:xfrm>
            <a:off x="7996190" y="1988840"/>
            <a:ext cx="2876190" cy="237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0E1923-F68D-ECB8-022E-9224F2F8274C}"/>
              </a:ext>
            </a:extLst>
          </p:cNvPr>
          <p:cNvSpPr/>
          <p:nvPr/>
        </p:nvSpPr>
        <p:spPr bwMode="white">
          <a:xfrm>
            <a:off x="6062856" y="2132856"/>
            <a:ext cx="1933333" cy="222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6287D-55E7-197C-C5C1-EE0E49DE9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1283C-CF4A-4B21-9D71-F8D33AE04733}"/>
              </a:ext>
            </a:extLst>
          </p:cNvPr>
          <p:cNvSpPr/>
          <p:nvPr/>
        </p:nvSpPr>
        <p:spPr bwMode="white">
          <a:xfrm>
            <a:off x="2091428" y="1096116"/>
            <a:ext cx="876190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F9134A-50D3-419F-B48F-6E41A4BC19E8}"/>
              </a:ext>
            </a:extLst>
          </p:cNvPr>
          <p:cNvSpPr/>
          <p:nvPr/>
        </p:nvSpPr>
        <p:spPr bwMode="white">
          <a:xfrm>
            <a:off x="4520000" y="1096116"/>
            <a:ext cx="885714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DA4E3-1BE1-0B81-C650-3C1D6F66C25A}"/>
              </a:ext>
            </a:extLst>
          </p:cNvPr>
          <p:cNvSpPr/>
          <p:nvPr/>
        </p:nvSpPr>
        <p:spPr bwMode="white">
          <a:xfrm>
            <a:off x="8348571" y="1105664"/>
            <a:ext cx="580952" cy="2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E51BDD-EF74-909F-D07C-BAB75109FFA5}"/>
              </a:ext>
            </a:extLst>
          </p:cNvPr>
          <p:cNvSpPr/>
          <p:nvPr/>
        </p:nvSpPr>
        <p:spPr bwMode="white">
          <a:xfrm>
            <a:off x="672001" y="2060848"/>
            <a:ext cx="2028950" cy="208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18E815-4EDD-3D59-79F3-45CCF840F6B4}"/>
              </a:ext>
            </a:extLst>
          </p:cNvPr>
          <p:cNvSpPr/>
          <p:nvPr/>
        </p:nvSpPr>
        <p:spPr bwMode="white">
          <a:xfrm>
            <a:off x="3548570" y="2060848"/>
            <a:ext cx="2547429" cy="24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BFCBBE-9A8B-A018-74D6-0713C11AEAE4}"/>
              </a:ext>
            </a:extLst>
          </p:cNvPr>
          <p:cNvSpPr/>
          <p:nvPr/>
        </p:nvSpPr>
        <p:spPr bwMode="white">
          <a:xfrm>
            <a:off x="6453332" y="2060848"/>
            <a:ext cx="2018931" cy="191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800047F-900C-9895-2C6C-EC62B768AB13}"/>
              </a:ext>
            </a:extLst>
          </p:cNvPr>
          <p:cNvSpPr/>
          <p:nvPr/>
        </p:nvSpPr>
        <p:spPr bwMode="white">
          <a:xfrm>
            <a:off x="8520262" y="2060848"/>
            <a:ext cx="2018931" cy="191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2023-07-25T03:48:24Z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