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40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9" autoAdjust="0"/>
    <p:restoredTop sz="94660"/>
  </p:normalViewPr>
  <p:slideViewPr>
    <p:cSldViewPr showGuides="1">
      <p:cViewPr>
        <p:scale>
          <a:sx n="66" d="100"/>
          <a:sy n="66" d="100"/>
        </p:scale>
        <p:origin x="228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396E58-9FA5-96DC-6D57-9C35FB05B4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 b="8812"/>
          <a:stretch/>
        </p:blipFill>
        <p:spPr>
          <a:xfrm>
            <a:off x="3335992" y="3100600"/>
            <a:ext cx="5520016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85CBE-1277-3835-D552-E0A72DB517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781B24-4CAE-EC11-C805-CD7B8A1C5619}"/>
              </a:ext>
            </a:extLst>
          </p:cNvPr>
          <p:cNvSpPr/>
          <p:nvPr/>
        </p:nvSpPr>
        <p:spPr bwMode="white">
          <a:xfrm>
            <a:off x="6548571" y="2060266"/>
            <a:ext cx="1914285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9EC365-398E-60E0-B7FD-E6A8709B6BA1}"/>
              </a:ext>
            </a:extLst>
          </p:cNvPr>
          <p:cNvSpPr/>
          <p:nvPr/>
        </p:nvSpPr>
        <p:spPr bwMode="white">
          <a:xfrm>
            <a:off x="1453333" y="2518483"/>
            <a:ext cx="1914285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EF4F25-27A7-78BB-78EB-65C35424BB4F}"/>
              </a:ext>
            </a:extLst>
          </p:cNvPr>
          <p:cNvSpPr/>
          <p:nvPr/>
        </p:nvSpPr>
        <p:spPr bwMode="white">
          <a:xfrm>
            <a:off x="7015238" y="2537575"/>
            <a:ext cx="1638094" cy="1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7423F3-8772-DF87-7AC1-05521D601C2F}"/>
              </a:ext>
            </a:extLst>
          </p:cNvPr>
          <p:cNvSpPr/>
          <p:nvPr/>
        </p:nvSpPr>
        <p:spPr bwMode="white">
          <a:xfrm>
            <a:off x="1929523" y="2976700"/>
            <a:ext cx="1628571" cy="21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83E9AD-4D3B-1F73-3BD0-EDA8BB2FAC05}"/>
              </a:ext>
            </a:extLst>
          </p:cNvPr>
          <p:cNvSpPr/>
          <p:nvPr/>
        </p:nvSpPr>
        <p:spPr bwMode="white">
          <a:xfrm>
            <a:off x="7739047" y="2957608"/>
            <a:ext cx="1628571" cy="2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799C90-1E3D-2ACE-DC99-F0E99A3DC4AB}"/>
              </a:ext>
            </a:extLst>
          </p:cNvPr>
          <p:cNvSpPr/>
          <p:nvPr/>
        </p:nvSpPr>
        <p:spPr bwMode="white">
          <a:xfrm>
            <a:off x="2529523" y="3444464"/>
            <a:ext cx="1266666" cy="1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327B6C-10B0-9231-4AC8-AE67E37B5221}"/>
              </a:ext>
            </a:extLst>
          </p:cNvPr>
          <p:cNvSpPr/>
          <p:nvPr/>
        </p:nvSpPr>
        <p:spPr bwMode="white">
          <a:xfrm>
            <a:off x="7739047" y="3425372"/>
            <a:ext cx="1028571" cy="1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81612B-73E5-B738-131A-C2CB74CC6643}"/>
              </a:ext>
            </a:extLst>
          </p:cNvPr>
          <p:cNvSpPr/>
          <p:nvPr/>
        </p:nvSpPr>
        <p:spPr bwMode="white">
          <a:xfrm>
            <a:off x="2891428" y="3893135"/>
            <a:ext cx="552380" cy="18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9CC0B13-9F9B-5107-13AA-5EAABA6CEF27}"/>
              </a:ext>
            </a:extLst>
          </p:cNvPr>
          <p:cNvSpPr/>
          <p:nvPr/>
        </p:nvSpPr>
        <p:spPr bwMode="white">
          <a:xfrm>
            <a:off x="7862857" y="3874043"/>
            <a:ext cx="904761" cy="1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570D3BB-85D5-D02A-23CC-71BD8DC5D9D9}"/>
              </a:ext>
            </a:extLst>
          </p:cNvPr>
          <p:cNvSpPr/>
          <p:nvPr/>
        </p:nvSpPr>
        <p:spPr bwMode="white">
          <a:xfrm>
            <a:off x="1462857" y="4303621"/>
            <a:ext cx="1657142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8931F1A-76A6-A0A1-D458-31BAEAF3098F}"/>
              </a:ext>
            </a:extLst>
          </p:cNvPr>
          <p:cNvSpPr/>
          <p:nvPr/>
        </p:nvSpPr>
        <p:spPr bwMode="white">
          <a:xfrm>
            <a:off x="6548571" y="4284529"/>
            <a:ext cx="2028571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08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EBBA4-482F-4D60-55A2-FC20B60053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EC6BB0-FF3B-62C2-D880-E3548701D6EE}"/>
              </a:ext>
            </a:extLst>
          </p:cNvPr>
          <p:cNvSpPr/>
          <p:nvPr/>
        </p:nvSpPr>
        <p:spPr bwMode="white">
          <a:xfrm>
            <a:off x="1043809" y="1524640"/>
            <a:ext cx="1914285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2C683F-EF59-FCD4-4CE8-E028EB68D02A}"/>
              </a:ext>
            </a:extLst>
          </p:cNvPr>
          <p:cNvSpPr/>
          <p:nvPr/>
        </p:nvSpPr>
        <p:spPr bwMode="white">
          <a:xfrm>
            <a:off x="1520000" y="1962940"/>
            <a:ext cx="1514285" cy="2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13E331-429C-ACAB-353E-FDAD79219446}"/>
              </a:ext>
            </a:extLst>
          </p:cNvPr>
          <p:cNvSpPr/>
          <p:nvPr/>
        </p:nvSpPr>
        <p:spPr bwMode="white">
          <a:xfrm>
            <a:off x="2005714" y="2410769"/>
            <a:ext cx="1028571" cy="1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5000F9-B814-2CCF-2BA1-596D9C5E1EAF}"/>
              </a:ext>
            </a:extLst>
          </p:cNvPr>
          <p:cNvSpPr/>
          <p:nvPr/>
        </p:nvSpPr>
        <p:spPr bwMode="white">
          <a:xfrm>
            <a:off x="2120000" y="2839542"/>
            <a:ext cx="790476" cy="1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677B8D-1535-71D8-18B8-83624A956009}"/>
              </a:ext>
            </a:extLst>
          </p:cNvPr>
          <p:cNvSpPr/>
          <p:nvPr/>
        </p:nvSpPr>
        <p:spPr bwMode="white">
          <a:xfrm>
            <a:off x="1043809" y="3230201"/>
            <a:ext cx="1904761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9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5696AB-2E41-5810-B434-78589E20AE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FC7BB6-3673-25B3-FB84-C0DF996A9A8E}"/>
              </a:ext>
            </a:extLst>
          </p:cNvPr>
          <p:cNvSpPr/>
          <p:nvPr/>
        </p:nvSpPr>
        <p:spPr bwMode="white">
          <a:xfrm>
            <a:off x="1462857" y="3288287"/>
            <a:ext cx="1380952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2D5A26-BF27-8A08-F905-241AAF422DB0}"/>
              </a:ext>
            </a:extLst>
          </p:cNvPr>
          <p:cNvSpPr/>
          <p:nvPr/>
        </p:nvSpPr>
        <p:spPr bwMode="white">
          <a:xfrm>
            <a:off x="7100952" y="3288287"/>
            <a:ext cx="1514285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F2A054-9D84-A32E-2CBB-88449A7054DE}"/>
              </a:ext>
            </a:extLst>
          </p:cNvPr>
          <p:cNvSpPr/>
          <p:nvPr/>
        </p:nvSpPr>
        <p:spPr bwMode="white">
          <a:xfrm>
            <a:off x="1939047" y="3736293"/>
            <a:ext cx="1266666" cy="2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ED3724-5BCB-4DF4-922F-94C50C893BFA}"/>
              </a:ext>
            </a:extLst>
          </p:cNvPr>
          <p:cNvSpPr/>
          <p:nvPr/>
        </p:nvSpPr>
        <p:spPr bwMode="white">
          <a:xfrm>
            <a:off x="7824761" y="3745825"/>
            <a:ext cx="1142858" cy="1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6F032D-35B9-F1B0-FE19-12F849F64DC1}"/>
              </a:ext>
            </a:extLst>
          </p:cNvPr>
          <p:cNvSpPr/>
          <p:nvPr/>
        </p:nvSpPr>
        <p:spPr bwMode="white">
          <a:xfrm>
            <a:off x="1939047" y="4174767"/>
            <a:ext cx="904761" cy="19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CD3DA4-7744-593E-4880-D11BC9E6189A}"/>
              </a:ext>
            </a:extLst>
          </p:cNvPr>
          <p:cNvSpPr/>
          <p:nvPr/>
        </p:nvSpPr>
        <p:spPr bwMode="white">
          <a:xfrm>
            <a:off x="7939047" y="4174767"/>
            <a:ext cx="666666" cy="1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59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A38008-B20A-20B5-3E6F-3BEED8BE6E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1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123617-3A47-733C-E88A-F7EBEAF2E49D}"/>
              </a:ext>
            </a:extLst>
          </p:cNvPr>
          <p:cNvSpPr/>
          <p:nvPr/>
        </p:nvSpPr>
        <p:spPr bwMode="white">
          <a:xfrm>
            <a:off x="1043809" y="2762607"/>
            <a:ext cx="1628571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621434-3A1F-430B-6B14-90DAC0EE8CAA}"/>
              </a:ext>
            </a:extLst>
          </p:cNvPr>
          <p:cNvSpPr/>
          <p:nvPr/>
        </p:nvSpPr>
        <p:spPr bwMode="white">
          <a:xfrm>
            <a:off x="6453333" y="2762607"/>
            <a:ext cx="2095238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524360-36CD-0159-38AE-8F5F104B330A}"/>
              </a:ext>
            </a:extLst>
          </p:cNvPr>
          <p:cNvSpPr/>
          <p:nvPr/>
        </p:nvSpPr>
        <p:spPr bwMode="white">
          <a:xfrm>
            <a:off x="1767619" y="3219783"/>
            <a:ext cx="904761" cy="18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FCEA26-346E-C10D-61AC-2989D623A41D}"/>
              </a:ext>
            </a:extLst>
          </p:cNvPr>
          <p:cNvSpPr/>
          <p:nvPr/>
        </p:nvSpPr>
        <p:spPr bwMode="white">
          <a:xfrm>
            <a:off x="7405714" y="3200734"/>
            <a:ext cx="1152380" cy="2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36749D-83AC-2B21-01D5-F0E5F79DAF1E}"/>
              </a:ext>
            </a:extLst>
          </p:cNvPr>
          <p:cNvSpPr/>
          <p:nvPr/>
        </p:nvSpPr>
        <p:spPr bwMode="white">
          <a:xfrm>
            <a:off x="1881904" y="3648386"/>
            <a:ext cx="676190" cy="18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2A6D02-793E-682D-7606-6BC0F60780BA}"/>
              </a:ext>
            </a:extLst>
          </p:cNvPr>
          <p:cNvSpPr/>
          <p:nvPr/>
        </p:nvSpPr>
        <p:spPr bwMode="white">
          <a:xfrm>
            <a:off x="7881904" y="3648386"/>
            <a:ext cx="552380" cy="18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9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13A6C4-2785-B3DA-8AF2-227FE75349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3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E63E69-09A9-E8D5-07C0-365B6BC4190A}"/>
              </a:ext>
            </a:extLst>
          </p:cNvPr>
          <p:cNvSpPr/>
          <p:nvPr/>
        </p:nvSpPr>
        <p:spPr bwMode="white">
          <a:xfrm>
            <a:off x="1462857" y="2896616"/>
            <a:ext cx="4600000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ED6B2C-5739-5C5F-7E2D-34244DAA77B2}"/>
              </a:ext>
            </a:extLst>
          </p:cNvPr>
          <p:cNvSpPr/>
          <p:nvPr/>
        </p:nvSpPr>
        <p:spPr bwMode="white">
          <a:xfrm>
            <a:off x="1929523" y="3325367"/>
            <a:ext cx="2504761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9E1229-B2A8-96B1-9FA5-A63656ABCDE4}"/>
              </a:ext>
            </a:extLst>
          </p:cNvPr>
          <p:cNvSpPr/>
          <p:nvPr/>
        </p:nvSpPr>
        <p:spPr bwMode="white">
          <a:xfrm>
            <a:off x="2405714" y="3782702"/>
            <a:ext cx="914285" cy="1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2F43AE-9694-1EE6-4EEF-1B3FD910C629}"/>
              </a:ext>
            </a:extLst>
          </p:cNvPr>
          <p:cNvSpPr/>
          <p:nvPr/>
        </p:nvSpPr>
        <p:spPr bwMode="white">
          <a:xfrm>
            <a:off x="2529523" y="4182870"/>
            <a:ext cx="1904761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B3C911-595D-9EE8-0F1E-F99457D3A944}"/>
              </a:ext>
            </a:extLst>
          </p:cNvPr>
          <p:cNvSpPr/>
          <p:nvPr/>
        </p:nvSpPr>
        <p:spPr bwMode="white">
          <a:xfrm>
            <a:off x="1462856" y="4602093"/>
            <a:ext cx="6001295" cy="333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60B0A-F57D-747E-C8C9-C916144C08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594133-D495-DB64-22A6-B08566942217}"/>
              </a:ext>
            </a:extLst>
          </p:cNvPr>
          <p:cNvSpPr/>
          <p:nvPr/>
        </p:nvSpPr>
        <p:spPr bwMode="white">
          <a:xfrm>
            <a:off x="1043809" y="1982624"/>
            <a:ext cx="3895238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7D3417-443D-07D9-0F98-464AEE7656D4}"/>
              </a:ext>
            </a:extLst>
          </p:cNvPr>
          <p:cNvSpPr/>
          <p:nvPr/>
        </p:nvSpPr>
        <p:spPr bwMode="white">
          <a:xfrm>
            <a:off x="1529523" y="2411663"/>
            <a:ext cx="2971428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C8DFD1-6C66-8A55-8A74-A139D7ECF891}"/>
              </a:ext>
            </a:extLst>
          </p:cNvPr>
          <p:cNvSpPr/>
          <p:nvPr/>
        </p:nvSpPr>
        <p:spPr bwMode="white">
          <a:xfrm>
            <a:off x="2120000" y="2869304"/>
            <a:ext cx="1257142" cy="1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4A88A4-CEBD-59F8-0DAE-5C9B25793DF5}"/>
              </a:ext>
            </a:extLst>
          </p:cNvPr>
          <p:cNvSpPr/>
          <p:nvPr/>
        </p:nvSpPr>
        <p:spPr bwMode="white">
          <a:xfrm>
            <a:off x="2472380" y="3269740"/>
            <a:ext cx="1904761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DF6270-8592-D690-94F1-214D7AC01CF2}"/>
              </a:ext>
            </a:extLst>
          </p:cNvPr>
          <p:cNvSpPr/>
          <p:nvPr/>
        </p:nvSpPr>
        <p:spPr bwMode="white">
          <a:xfrm>
            <a:off x="1053332" y="3698778"/>
            <a:ext cx="5330699" cy="28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42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F480A7-F888-1DFC-94B4-AC71F4810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4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3F243C-51CB-EC22-DB4F-0D875577510A}"/>
              </a:ext>
            </a:extLst>
          </p:cNvPr>
          <p:cNvSpPr/>
          <p:nvPr/>
        </p:nvSpPr>
        <p:spPr bwMode="white">
          <a:xfrm>
            <a:off x="1034285" y="1973524"/>
            <a:ext cx="2933333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6599B5-856D-A242-D986-111DEAC72B8A}"/>
              </a:ext>
            </a:extLst>
          </p:cNvPr>
          <p:cNvSpPr/>
          <p:nvPr/>
        </p:nvSpPr>
        <p:spPr bwMode="white">
          <a:xfrm>
            <a:off x="1548571" y="2412287"/>
            <a:ext cx="3180952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1F673D-09D3-E116-2A71-833785BB68FB}"/>
              </a:ext>
            </a:extLst>
          </p:cNvPr>
          <p:cNvSpPr/>
          <p:nvPr/>
        </p:nvSpPr>
        <p:spPr bwMode="white">
          <a:xfrm>
            <a:off x="1996190" y="2851050"/>
            <a:ext cx="1866666" cy="2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BF3507-8FBF-7918-7771-E76495C6D84A}"/>
              </a:ext>
            </a:extLst>
          </p:cNvPr>
          <p:cNvSpPr/>
          <p:nvPr/>
        </p:nvSpPr>
        <p:spPr bwMode="white">
          <a:xfrm>
            <a:off x="2472380" y="3270736"/>
            <a:ext cx="1780952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50518C-1BC0-F2DD-4C2A-EA8D15DF44CB}"/>
              </a:ext>
            </a:extLst>
          </p:cNvPr>
          <p:cNvSpPr/>
          <p:nvPr/>
        </p:nvSpPr>
        <p:spPr bwMode="white">
          <a:xfrm>
            <a:off x="1043808" y="3699960"/>
            <a:ext cx="4404119" cy="39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9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7F2780-65EA-29E8-8FD4-5B81D6F901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5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C05952-F94B-4F78-D374-1B03B24B6E8D}"/>
              </a:ext>
            </a:extLst>
          </p:cNvPr>
          <p:cNvSpPr/>
          <p:nvPr/>
        </p:nvSpPr>
        <p:spPr bwMode="white">
          <a:xfrm>
            <a:off x="1043809" y="1993609"/>
            <a:ext cx="5342857" cy="23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4A71D7-E3CE-45A8-DA85-7006D242594B}"/>
              </a:ext>
            </a:extLst>
          </p:cNvPr>
          <p:cNvSpPr/>
          <p:nvPr/>
        </p:nvSpPr>
        <p:spPr bwMode="white">
          <a:xfrm>
            <a:off x="1520000" y="2423257"/>
            <a:ext cx="2514285" cy="23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AB91CF-F1AE-548F-5DDE-B49C49E472AC}"/>
              </a:ext>
            </a:extLst>
          </p:cNvPr>
          <p:cNvSpPr/>
          <p:nvPr/>
        </p:nvSpPr>
        <p:spPr bwMode="white">
          <a:xfrm>
            <a:off x="1891428" y="2881549"/>
            <a:ext cx="1028571" cy="19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677FAD-DFA1-7D31-B2C4-7CF78852BE87}"/>
              </a:ext>
            </a:extLst>
          </p:cNvPr>
          <p:cNvSpPr/>
          <p:nvPr/>
        </p:nvSpPr>
        <p:spPr bwMode="white">
          <a:xfrm>
            <a:off x="2005714" y="3292102"/>
            <a:ext cx="2028571" cy="23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2449E4-7004-1760-C9D9-B6C61E91BF18}"/>
              </a:ext>
            </a:extLst>
          </p:cNvPr>
          <p:cNvSpPr/>
          <p:nvPr/>
        </p:nvSpPr>
        <p:spPr bwMode="white">
          <a:xfrm>
            <a:off x="1043809" y="3721751"/>
            <a:ext cx="4260103" cy="43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71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2CBE88-8649-2E8D-A7BD-3C0DC9A0A6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0A84D1-BE19-4BB7-AD5C-549189C3366E}"/>
              </a:ext>
            </a:extLst>
          </p:cNvPr>
          <p:cNvSpPr/>
          <p:nvPr/>
        </p:nvSpPr>
        <p:spPr bwMode="white">
          <a:xfrm>
            <a:off x="1043809" y="3553082"/>
            <a:ext cx="2933333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6A7C47-D0BD-8BF8-099D-8402E7634247}"/>
              </a:ext>
            </a:extLst>
          </p:cNvPr>
          <p:cNvSpPr/>
          <p:nvPr/>
        </p:nvSpPr>
        <p:spPr bwMode="white">
          <a:xfrm>
            <a:off x="1520000" y="3981675"/>
            <a:ext cx="3457142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8B4417-D4B4-7CFD-7852-66414CD3FE08}"/>
              </a:ext>
            </a:extLst>
          </p:cNvPr>
          <p:cNvSpPr/>
          <p:nvPr/>
        </p:nvSpPr>
        <p:spPr bwMode="white">
          <a:xfrm>
            <a:off x="2720000" y="4448365"/>
            <a:ext cx="1142857" cy="1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D2ACB7-5D1A-6B62-E51F-94D578926F26}"/>
              </a:ext>
            </a:extLst>
          </p:cNvPr>
          <p:cNvSpPr/>
          <p:nvPr/>
        </p:nvSpPr>
        <p:spPr bwMode="white">
          <a:xfrm>
            <a:off x="2834285" y="4848385"/>
            <a:ext cx="2019047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8CCE15-B069-8DB1-66DC-8E8FEE652864}"/>
              </a:ext>
            </a:extLst>
          </p:cNvPr>
          <p:cNvSpPr/>
          <p:nvPr/>
        </p:nvSpPr>
        <p:spPr bwMode="white">
          <a:xfrm>
            <a:off x="1043809" y="5276978"/>
            <a:ext cx="4476127" cy="30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99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031F5-E655-14A0-3877-30FB01C1CA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0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5D5C8B-CEB9-A35F-268E-00C5F79BCA76}"/>
              </a:ext>
            </a:extLst>
          </p:cNvPr>
          <p:cNvSpPr/>
          <p:nvPr/>
        </p:nvSpPr>
        <p:spPr bwMode="white">
          <a:xfrm>
            <a:off x="1043809" y="1975922"/>
            <a:ext cx="1828571" cy="23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93EF59-711C-C805-EDC4-42A67A182377}"/>
              </a:ext>
            </a:extLst>
          </p:cNvPr>
          <p:cNvSpPr/>
          <p:nvPr/>
        </p:nvSpPr>
        <p:spPr bwMode="white">
          <a:xfrm>
            <a:off x="3320000" y="1975922"/>
            <a:ext cx="1828571" cy="23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200F88-33D2-6A8D-9A57-D4B0D1DA7231}"/>
              </a:ext>
            </a:extLst>
          </p:cNvPr>
          <p:cNvSpPr/>
          <p:nvPr/>
        </p:nvSpPr>
        <p:spPr bwMode="white">
          <a:xfrm>
            <a:off x="5596190" y="1975922"/>
            <a:ext cx="2723809" cy="23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B9DC07-2A8E-561E-DC71-99D917A4D56B}"/>
              </a:ext>
            </a:extLst>
          </p:cNvPr>
          <p:cNvSpPr/>
          <p:nvPr/>
        </p:nvSpPr>
        <p:spPr bwMode="white">
          <a:xfrm>
            <a:off x="1034285" y="2396613"/>
            <a:ext cx="1600000" cy="24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EE30D9-D6A5-F178-9C6C-2A6C4392C19C}"/>
              </a:ext>
            </a:extLst>
          </p:cNvPr>
          <p:cNvSpPr/>
          <p:nvPr/>
        </p:nvSpPr>
        <p:spPr bwMode="white">
          <a:xfrm>
            <a:off x="3100952" y="2406174"/>
            <a:ext cx="2580952" cy="23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ED96B0-D455-30AE-AADE-12C685D4913A}"/>
              </a:ext>
            </a:extLst>
          </p:cNvPr>
          <p:cNvSpPr/>
          <p:nvPr/>
        </p:nvSpPr>
        <p:spPr bwMode="white">
          <a:xfrm>
            <a:off x="1043808" y="2836427"/>
            <a:ext cx="3756047" cy="29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84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3F9D0-4B36-C151-6A13-D5FD4F7AE7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4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4EC204-4106-854C-0531-B29B8E5B7326}"/>
              </a:ext>
            </a:extLst>
          </p:cNvPr>
          <p:cNvSpPr/>
          <p:nvPr/>
        </p:nvSpPr>
        <p:spPr bwMode="white">
          <a:xfrm>
            <a:off x="3586666" y="2124987"/>
            <a:ext cx="1161904" cy="27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73288C-C19A-E6EA-5449-BE77F12A8559}"/>
              </a:ext>
            </a:extLst>
          </p:cNvPr>
          <p:cNvSpPr/>
          <p:nvPr/>
        </p:nvSpPr>
        <p:spPr bwMode="white">
          <a:xfrm>
            <a:off x="6472380" y="2124987"/>
            <a:ext cx="885714" cy="27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5507AC-CB94-0F89-DB76-E4B44EEF30ED}"/>
              </a:ext>
            </a:extLst>
          </p:cNvPr>
          <p:cNvSpPr/>
          <p:nvPr/>
        </p:nvSpPr>
        <p:spPr bwMode="white">
          <a:xfrm>
            <a:off x="3510476" y="3211273"/>
            <a:ext cx="190476" cy="2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4F3F32-ECA9-2DE7-2BF0-3DD59C2CB1D0}"/>
              </a:ext>
            </a:extLst>
          </p:cNvPr>
          <p:cNvSpPr/>
          <p:nvPr/>
        </p:nvSpPr>
        <p:spPr bwMode="white">
          <a:xfrm>
            <a:off x="7500952" y="3211273"/>
            <a:ext cx="314285" cy="2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71F0D8-6A67-2450-0F8B-542E703D5D80}"/>
              </a:ext>
            </a:extLst>
          </p:cNvPr>
          <p:cNvSpPr/>
          <p:nvPr/>
        </p:nvSpPr>
        <p:spPr bwMode="white">
          <a:xfrm>
            <a:off x="9300952" y="3735359"/>
            <a:ext cx="342857" cy="2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63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B51EBB-44F7-774D-DA91-45D58AF979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0C0650-B0F5-25D6-7477-81652BEC10E3}"/>
              </a:ext>
            </a:extLst>
          </p:cNvPr>
          <p:cNvSpPr/>
          <p:nvPr/>
        </p:nvSpPr>
        <p:spPr bwMode="white">
          <a:xfrm>
            <a:off x="3721931" y="1818456"/>
            <a:ext cx="312354" cy="3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1CE3E8-A9DF-9393-A93A-E7BA4A6E0E56}"/>
              </a:ext>
            </a:extLst>
          </p:cNvPr>
          <p:cNvSpPr/>
          <p:nvPr/>
        </p:nvSpPr>
        <p:spPr bwMode="white">
          <a:xfrm>
            <a:off x="3735871" y="2545855"/>
            <a:ext cx="285714" cy="20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0B7974-7B61-D91C-BEF0-1FA87111844E}"/>
              </a:ext>
            </a:extLst>
          </p:cNvPr>
          <p:cNvSpPr/>
          <p:nvPr/>
        </p:nvSpPr>
        <p:spPr bwMode="white">
          <a:xfrm>
            <a:off x="3586666" y="3149121"/>
            <a:ext cx="190476" cy="20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13C18B-2A3C-2D23-E7B0-003F8DA5746E}"/>
              </a:ext>
            </a:extLst>
          </p:cNvPr>
          <p:cNvSpPr/>
          <p:nvPr/>
        </p:nvSpPr>
        <p:spPr bwMode="white">
          <a:xfrm>
            <a:off x="7453333" y="3149121"/>
            <a:ext cx="438095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AFA94A-668B-21B7-0BDF-741E63C214DE}"/>
              </a:ext>
            </a:extLst>
          </p:cNvPr>
          <p:cNvSpPr/>
          <p:nvPr/>
        </p:nvSpPr>
        <p:spPr bwMode="white">
          <a:xfrm>
            <a:off x="5215238" y="3674304"/>
            <a:ext cx="342857" cy="20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AC1940-CCC4-19C0-9E3B-14E90B5B0DB3}"/>
              </a:ext>
            </a:extLst>
          </p:cNvPr>
          <p:cNvSpPr/>
          <p:nvPr/>
        </p:nvSpPr>
        <p:spPr bwMode="white">
          <a:xfrm>
            <a:off x="8796190" y="4189939"/>
            <a:ext cx="1276191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F0FE6B9-E125-FF7C-806C-3E34AD5AF81C}"/>
              </a:ext>
            </a:extLst>
          </p:cNvPr>
          <p:cNvSpPr/>
          <p:nvPr/>
        </p:nvSpPr>
        <p:spPr bwMode="white">
          <a:xfrm>
            <a:off x="8640013" y="1818456"/>
            <a:ext cx="312354" cy="3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16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CF43D-3BA5-9650-AA31-DFCABD98B5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2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491A99-2630-EF76-ACED-134C81A2CDDF}"/>
              </a:ext>
            </a:extLst>
          </p:cNvPr>
          <p:cNvSpPr/>
          <p:nvPr/>
        </p:nvSpPr>
        <p:spPr bwMode="white">
          <a:xfrm>
            <a:off x="9748571" y="1133923"/>
            <a:ext cx="457142" cy="2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98968D-080A-9389-8F14-D1AE6D948FD8}"/>
              </a:ext>
            </a:extLst>
          </p:cNvPr>
          <p:cNvSpPr/>
          <p:nvPr/>
        </p:nvSpPr>
        <p:spPr bwMode="white">
          <a:xfrm>
            <a:off x="4072380" y="1657793"/>
            <a:ext cx="333333" cy="2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CE4C4A-DFAB-494E-7603-23EB16F7F555}"/>
              </a:ext>
            </a:extLst>
          </p:cNvPr>
          <p:cNvSpPr/>
          <p:nvPr/>
        </p:nvSpPr>
        <p:spPr bwMode="white">
          <a:xfrm>
            <a:off x="7786666" y="1657793"/>
            <a:ext cx="190476" cy="2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80D99A-A1C6-E1C1-9959-F2FF6972C7C2}"/>
              </a:ext>
            </a:extLst>
          </p:cNvPr>
          <p:cNvSpPr/>
          <p:nvPr/>
        </p:nvSpPr>
        <p:spPr bwMode="white">
          <a:xfrm>
            <a:off x="2567619" y="2181663"/>
            <a:ext cx="323809" cy="2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37FDD4-10C5-D2E6-39F4-03145D348A00}"/>
              </a:ext>
            </a:extLst>
          </p:cNvPr>
          <p:cNvSpPr/>
          <p:nvPr/>
        </p:nvSpPr>
        <p:spPr bwMode="white">
          <a:xfrm>
            <a:off x="5453333" y="2181663"/>
            <a:ext cx="323809" cy="2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6B60B9-A40B-A3E8-CA22-66C0303026F9}"/>
              </a:ext>
            </a:extLst>
          </p:cNvPr>
          <p:cNvSpPr/>
          <p:nvPr/>
        </p:nvSpPr>
        <p:spPr bwMode="white">
          <a:xfrm>
            <a:off x="3520000" y="3210352"/>
            <a:ext cx="2266666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F5353A-9C60-11FC-D8C4-7B4382DD40A4}"/>
              </a:ext>
            </a:extLst>
          </p:cNvPr>
          <p:cNvSpPr/>
          <p:nvPr/>
        </p:nvSpPr>
        <p:spPr bwMode="white">
          <a:xfrm>
            <a:off x="8062857" y="3229402"/>
            <a:ext cx="476190" cy="2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FD4BDE-126D-39A0-2963-775EC99EF5B8}"/>
              </a:ext>
            </a:extLst>
          </p:cNvPr>
          <p:cNvSpPr/>
          <p:nvPr/>
        </p:nvSpPr>
        <p:spPr bwMode="white">
          <a:xfrm>
            <a:off x="7120000" y="3753272"/>
            <a:ext cx="200000" cy="2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27F8D10-444F-B51E-5AB9-38CEEDB514BB}"/>
              </a:ext>
            </a:extLst>
          </p:cNvPr>
          <p:cNvSpPr/>
          <p:nvPr/>
        </p:nvSpPr>
        <p:spPr bwMode="white">
          <a:xfrm>
            <a:off x="9424761" y="3753272"/>
            <a:ext cx="200000" cy="2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64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EA4F0E-C5C9-E37C-9410-18AA38B5F2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2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62D24C-DD7A-2129-2F78-206A5C8041C2}"/>
              </a:ext>
            </a:extLst>
          </p:cNvPr>
          <p:cNvSpPr/>
          <p:nvPr/>
        </p:nvSpPr>
        <p:spPr bwMode="white">
          <a:xfrm>
            <a:off x="10710476" y="1602252"/>
            <a:ext cx="285714" cy="27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22E24B-0A25-4FF6-4023-FAD25BAF4FC8}"/>
              </a:ext>
            </a:extLst>
          </p:cNvPr>
          <p:cNvSpPr/>
          <p:nvPr/>
        </p:nvSpPr>
        <p:spPr bwMode="white">
          <a:xfrm>
            <a:off x="10700952" y="2127463"/>
            <a:ext cx="295238" cy="26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027DD1-641F-2E2B-47DB-7EA9A8B75B0F}"/>
              </a:ext>
            </a:extLst>
          </p:cNvPr>
          <p:cNvSpPr/>
          <p:nvPr/>
        </p:nvSpPr>
        <p:spPr bwMode="white">
          <a:xfrm>
            <a:off x="10739047" y="2681321"/>
            <a:ext cx="257141" cy="20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FC45A8-CF52-F2CA-BFC3-A2D07B038A67}"/>
              </a:ext>
            </a:extLst>
          </p:cNvPr>
          <p:cNvSpPr/>
          <p:nvPr/>
        </p:nvSpPr>
        <p:spPr bwMode="white">
          <a:xfrm>
            <a:off x="10700952" y="3177884"/>
            <a:ext cx="295238" cy="26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56F02A-9E5D-FACB-976F-5D813612C5DF}"/>
              </a:ext>
            </a:extLst>
          </p:cNvPr>
          <p:cNvSpPr/>
          <p:nvPr/>
        </p:nvSpPr>
        <p:spPr bwMode="white">
          <a:xfrm>
            <a:off x="10739047" y="3722193"/>
            <a:ext cx="257141" cy="21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74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FFCD50-EF21-3257-264E-DA5CA074DA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89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1369EE-A9D3-0466-BDAB-00A4F81E2E1B}"/>
              </a:ext>
            </a:extLst>
          </p:cNvPr>
          <p:cNvSpPr/>
          <p:nvPr/>
        </p:nvSpPr>
        <p:spPr bwMode="white">
          <a:xfrm>
            <a:off x="6681904" y="1650113"/>
            <a:ext cx="238095" cy="20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39B81D5-30FF-FCA3-EE7C-3484189ECD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34" y="2528794"/>
            <a:ext cx="10800000" cy="3119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1BBA0E-818A-FB58-F4EC-3B7AC6B61BE5}"/>
              </a:ext>
            </a:extLst>
          </p:cNvPr>
          <p:cNvSpPr/>
          <p:nvPr/>
        </p:nvSpPr>
        <p:spPr bwMode="white">
          <a:xfrm>
            <a:off x="5417695" y="2605119"/>
            <a:ext cx="247619" cy="2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48DAD6-3302-1787-3095-5FB8A143CD4A}"/>
              </a:ext>
            </a:extLst>
          </p:cNvPr>
          <p:cNvSpPr/>
          <p:nvPr/>
        </p:nvSpPr>
        <p:spPr bwMode="white">
          <a:xfrm>
            <a:off x="5560553" y="4064850"/>
            <a:ext cx="247619" cy="2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71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5D91AC-2BA6-A0DA-6753-04D620F419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1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180495-DA37-73A2-62EE-72276BD01851}"/>
              </a:ext>
            </a:extLst>
          </p:cNvPr>
          <p:cNvSpPr/>
          <p:nvPr/>
        </p:nvSpPr>
        <p:spPr bwMode="white">
          <a:xfrm>
            <a:off x="1453333" y="2555649"/>
            <a:ext cx="257142" cy="20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F5F715-919B-2990-0748-A5B513AFBC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53097"/>
            <a:ext cx="10800000" cy="1539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B70AD0-7A0A-098D-9D42-89F51DC2D1EC}"/>
              </a:ext>
            </a:extLst>
          </p:cNvPr>
          <p:cNvSpPr/>
          <p:nvPr/>
        </p:nvSpPr>
        <p:spPr bwMode="white">
          <a:xfrm>
            <a:off x="3653333" y="4503248"/>
            <a:ext cx="257142" cy="20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77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A88CDB-240F-0B34-EB73-3BBB7FC33F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882FCB-29A7-19E0-98BC-B6BBA690EB1F}"/>
              </a:ext>
            </a:extLst>
          </p:cNvPr>
          <p:cNvSpPr/>
          <p:nvPr/>
        </p:nvSpPr>
        <p:spPr bwMode="white">
          <a:xfrm>
            <a:off x="1110476" y="1993000"/>
            <a:ext cx="2897292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D30C03-CD01-DDB1-D647-0A26A94845A1}"/>
              </a:ext>
            </a:extLst>
          </p:cNvPr>
          <p:cNvSpPr/>
          <p:nvPr/>
        </p:nvSpPr>
        <p:spPr bwMode="white">
          <a:xfrm>
            <a:off x="4710476" y="1993000"/>
            <a:ext cx="2009523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E7CFD6-CCA6-F887-2762-DD9AF3C35EFB}"/>
              </a:ext>
            </a:extLst>
          </p:cNvPr>
          <p:cNvSpPr/>
          <p:nvPr/>
        </p:nvSpPr>
        <p:spPr bwMode="white">
          <a:xfrm>
            <a:off x="7767619" y="1993000"/>
            <a:ext cx="2009523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53C403-36D7-AFD7-67C4-7DD039FB38E6}"/>
              </a:ext>
            </a:extLst>
          </p:cNvPr>
          <p:cNvSpPr/>
          <p:nvPr/>
        </p:nvSpPr>
        <p:spPr bwMode="white">
          <a:xfrm>
            <a:off x="1948571" y="2508271"/>
            <a:ext cx="1171428" cy="2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88BFF6-8679-70C8-B140-FF308411526C}"/>
              </a:ext>
            </a:extLst>
          </p:cNvPr>
          <p:cNvSpPr/>
          <p:nvPr/>
        </p:nvSpPr>
        <p:spPr bwMode="white">
          <a:xfrm>
            <a:off x="5281904" y="2508271"/>
            <a:ext cx="885714" cy="20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E4C7E9-7CF5-A751-D078-938E42F19C12}"/>
              </a:ext>
            </a:extLst>
          </p:cNvPr>
          <p:cNvSpPr/>
          <p:nvPr/>
        </p:nvSpPr>
        <p:spPr bwMode="white">
          <a:xfrm>
            <a:off x="8758095" y="2508271"/>
            <a:ext cx="1447618" cy="20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11AE3F-E3F2-FD72-E064-D051647D17F5}"/>
              </a:ext>
            </a:extLst>
          </p:cNvPr>
          <p:cNvSpPr/>
          <p:nvPr/>
        </p:nvSpPr>
        <p:spPr bwMode="white">
          <a:xfrm>
            <a:off x="5405714" y="2994916"/>
            <a:ext cx="904761" cy="2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C1D013-DCC3-79F1-35A0-7A1BCCF094EF}"/>
              </a:ext>
            </a:extLst>
          </p:cNvPr>
          <p:cNvSpPr/>
          <p:nvPr/>
        </p:nvSpPr>
        <p:spPr bwMode="white">
          <a:xfrm>
            <a:off x="8758095" y="2994916"/>
            <a:ext cx="761904" cy="20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21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3D287-2737-5C27-E1D7-8B40539E6A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FB9030-2A9B-FF9C-6D6D-875D6408D399}"/>
              </a:ext>
            </a:extLst>
          </p:cNvPr>
          <p:cNvSpPr/>
          <p:nvPr/>
        </p:nvSpPr>
        <p:spPr bwMode="white">
          <a:xfrm>
            <a:off x="681904" y="1601296"/>
            <a:ext cx="2389760" cy="26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0546C2-0DA3-14CC-424D-3521B2F2C672}"/>
              </a:ext>
            </a:extLst>
          </p:cNvPr>
          <p:cNvSpPr/>
          <p:nvPr/>
        </p:nvSpPr>
        <p:spPr bwMode="white">
          <a:xfrm>
            <a:off x="4348571" y="1601296"/>
            <a:ext cx="1733333" cy="2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88E233-DE00-ACE7-E200-4F934BF569D3}"/>
              </a:ext>
            </a:extLst>
          </p:cNvPr>
          <p:cNvSpPr/>
          <p:nvPr/>
        </p:nvSpPr>
        <p:spPr bwMode="white">
          <a:xfrm>
            <a:off x="7443809" y="1601296"/>
            <a:ext cx="3548735" cy="26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70C4C0-F40A-CEE3-2E8F-2D50D2BA4811}"/>
              </a:ext>
            </a:extLst>
          </p:cNvPr>
          <p:cNvSpPr/>
          <p:nvPr/>
        </p:nvSpPr>
        <p:spPr bwMode="white">
          <a:xfrm>
            <a:off x="1405714" y="2116175"/>
            <a:ext cx="1009523" cy="2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AE68F8-614F-18CB-A349-FA36552D3563}"/>
              </a:ext>
            </a:extLst>
          </p:cNvPr>
          <p:cNvSpPr/>
          <p:nvPr/>
        </p:nvSpPr>
        <p:spPr bwMode="white">
          <a:xfrm>
            <a:off x="4777142" y="2116175"/>
            <a:ext cx="1028571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543145-2756-97C1-21F2-9229A46173EF}"/>
              </a:ext>
            </a:extLst>
          </p:cNvPr>
          <p:cNvSpPr/>
          <p:nvPr/>
        </p:nvSpPr>
        <p:spPr bwMode="white">
          <a:xfrm>
            <a:off x="8558095" y="2116175"/>
            <a:ext cx="1171427" cy="2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D28693-F393-E961-D0AA-2C343566DD94}"/>
              </a:ext>
            </a:extLst>
          </p:cNvPr>
          <p:cNvSpPr/>
          <p:nvPr/>
        </p:nvSpPr>
        <p:spPr bwMode="white">
          <a:xfrm>
            <a:off x="1539047" y="2602450"/>
            <a:ext cx="1314285" cy="2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3EFF90-3C76-F2FE-4199-9D48D266AD98}"/>
              </a:ext>
            </a:extLst>
          </p:cNvPr>
          <p:cNvSpPr/>
          <p:nvPr/>
        </p:nvSpPr>
        <p:spPr bwMode="white">
          <a:xfrm>
            <a:off x="4910476" y="2602450"/>
            <a:ext cx="1314285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744468E-712A-D6C8-53BA-F9240BE1FF32}"/>
              </a:ext>
            </a:extLst>
          </p:cNvPr>
          <p:cNvSpPr/>
          <p:nvPr/>
        </p:nvSpPr>
        <p:spPr bwMode="white">
          <a:xfrm>
            <a:off x="8691428" y="2602450"/>
            <a:ext cx="1447618" cy="2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A51110-3D44-DDDD-54E2-5AF91DAC44D1}"/>
              </a:ext>
            </a:extLst>
          </p:cNvPr>
          <p:cNvSpPr/>
          <p:nvPr/>
        </p:nvSpPr>
        <p:spPr bwMode="white">
          <a:xfrm>
            <a:off x="1539047" y="3088724"/>
            <a:ext cx="895238" cy="2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82DC9CA-1CD1-C95D-1DCB-ADC6013136BC}"/>
              </a:ext>
            </a:extLst>
          </p:cNvPr>
          <p:cNvSpPr/>
          <p:nvPr/>
        </p:nvSpPr>
        <p:spPr bwMode="white">
          <a:xfrm>
            <a:off x="4910476" y="3088724"/>
            <a:ext cx="895238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9AD0A53-BB8F-23EB-FD89-87CD8F680F4E}"/>
              </a:ext>
            </a:extLst>
          </p:cNvPr>
          <p:cNvSpPr/>
          <p:nvPr/>
        </p:nvSpPr>
        <p:spPr bwMode="white">
          <a:xfrm>
            <a:off x="8691428" y="3088724"/>
            <a:ext cx="1028571" cy="2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06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2023-07-25T07:33:19Z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