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35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1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6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F4F3C8-9DE4-94BE-1492-ECE1A5018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76" y="3095666"/>
            <a:ext cx="6019048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A9CE7-9F79-1AB6-A7FF-3F7624791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C2DE1-AF40-3B3E-FDB9-C3412E58C9E1}"/>
              </a:ext>
            </a:extLst>
          </p:cNvPr>
          <p:cNvSpPr/>
          <p:nvPr/>
        </p:nvSpPr>
        <p:spPr bwMode="white">
          <a:xfrm>
            <a:off x="1205714" y="1229634"/>
            <a:ext cx="2352380" cy="35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E62DF-C8ED-2019-674C-FFF693E14D73}"/>
              </a:ext>
            </a:extLst>
          </p:cNvPr>
          <p:cNvSpPr/>
          <p:nvPr/>
        </p:nvSpPr>
        <p:spPr bwMode="white">
          <a:xfrm>
            <a:off x="681904" y="2059791"/>
            <a:ext cx="3533333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321F37-A690-2924-0983-81FC74AD5125}"/>
              </a:ext>
            </a:extLst>
          </p:cNvPr>
          <p:cNvSpPr/>
          <p:nvPr/>
        </p:nvSpPr>
        <p:spPr bwMode="white">
          <a:xfrm>
            <a:off x="681904" y="2928116"/>
            <a:ext cx="2590476" cy="4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4280CB-7B34-1335-F65A-3B4319B10898}"/>
              </a:ext>
            </a:extLst>
          </p:cNvPr>
          <p:cNvSpPr/>
          <p:nvPr/>
        </p:nvSpPr>
        <p:spPr bwMode="white">
          <a:xfrm>
            <a:off x="681904" y="3786899"/>
            <a:ext cx="9733333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F054D6-ABBA-3627-4240-7ACACDEF9698}"/>
              </a:ext>
            </a:extLst>
          </p:cNvPr>
          <p:cNvSpPr/>
          <p:nvPr/>
        </p:nvSpPr>
        <p:spPr bwMode="white">
          <a:xfrm>
            <a:off x="681904" y="4664766"/>
            <a:ext cx="542857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E4E33D-4127-0AA6-9BD0-BFECDF0C683F}"/>
              </a:ext>
            </a:extLst>
          </p:cNvPr>
          <p:cNvSpPr/>
          <p:nvPr/>
        </p:nvSpPr>
        <p:spPr bwMode="white">
          <a:xfrm>
            <a:off x="681904" y="4664766"/>
            <a:ext cx="2628571" cy="43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72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E257F-D0CB-40A1-BD89-FD2FB93E2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0366B-01FE-95AD-AEA5-5292D208A941}"/>
              </a:ext>
            </a:extLst>
          </p:cNvPr>
          <p:cNvSpPr/>
          <p:nvPr/>
        </p:nvSpPr>
        <p:spPr bwMode="white">
          <a:xfrm>
            <a:off x="1533079" y="3826285"/>
            <a:ext cx="3414933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62121-2AB8-4A83-D984-30892069FD9E}"/>
              </a:ext>
            </a:extLst>
          </p:cNvPr>
          <p:cNvSpPr/>
          <p:nvPr/>
        </p:nvSpPr>
        <p:spPr bwMode="white">
          <a:xfrm>
            <a:off x="1533079" y="4597714"/>
            <a:ext cx="3166730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275C5A-1423-A749-5470-DB22FBB9031F}"/>
              </a:ext>
            </a:extLst>
          </p:cNvPr>
          <p:cNvSpPr/>
          <p:nvPr/>
        </p:nvSpPr>
        <p:spPr bwMode="white">
          <a:xfrm>
            <a:off x="1533079" y="5377714"/>
            <a:ext cx="3551873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9F17E-69DD-FCB4-E4B7-1FF57A93F922}"/>
              </a:ext>
            </a:extLst>
          </p:cNvPr>
          <p:cNvSpPr/>
          <p:nvPr/>
        </p:nvSpPr>
        <p:spPr bwMode="white">
          <a:xfrm>
            <a:off x="1533079" y="6149142"/>
            <a:ext cx="5263619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4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69215-4C78-2155-D9E8-E5F3ED75E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BCF6CE-F8B9-10EA-7503-078129682B98}"/>
              </a:ext>
            </a:extLst>
          </p:cNvPr>
          <p:cNvSpPr/>
          <p:nvPr/>
        </p:nvSpPr>
        <p:spPr bwMode="white">
          <a:xfrm>
            <a:off x="7256587" y="4135428"/>
            <a:ext cx="3313940" cy="47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E62ADB-DCFC-5EE5-30E6-539AD2B4DD77}"/>
              </a:ext>
            </a:extLst>
          </p:cNvPr>
          <p:cNvSpPr/>
          <p:nvPr/>
        </p:nvSpPr>
        <p:spPr bwMode="white">
          <a:xfrm>
            <a:off x="6717958" y="5058857"/>
            <a:ext cx="2565336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0D8790-B0E5-27BF-C589-4D89FE7C4966}"/>
              </a:ext>
            </a:extLst>
          </p:cNvPr>
          <p:cNvSpPr/>
          <p:nvPr/>
        </p:nvSpPr>
        <p:spPr bwMode="white">
          <a:xfrm>
            <a:off x="6717958" y="5936571"/>
            <a:ext cx="2291457" cy="49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12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B994D-4368-6CC6-CB23-D3A3FF0E4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0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EC1ADE-0847-DE68-3F65-CCB1C0A4EF34}"/>
              </a:ext>
            </a:extLst>
          </p:cNvPr>
          <p:cNvSpPr/>
          <p:nvPr/>
        </p:nvSpPr>
        <p:spPr bwMode="white">
          <a:xfrm>
            <a:off x="1149757" y="4129063"/>
            <a:ext cx="4130042" cy="37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2FBB2-6C5A-2BFE-0CC5-7BD618BE593B}"/>
              </a:ext>
            </a:extLst>
          </p:cNvPr>
          <p:cNvSpPr/>
          <p:nvPr/>
        </p:nvSpPr>
        <p:spPr bwMode="white">
          <a:xfrm>
            <a:off x="690863" y="4865468"/>
            <a:ext cx="2746077" cy="30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9939F1-F513-6C44-A375-93113A38C9B5}"/>
              </a:ext>
            </a:extLst>
          </p:cNvPr>
          <p:cNvSpPr/>
          <p:nvPr/>
        </p:nvSpPr>
        <p:spPr bwMode="white">
          <a:xfrm>
            <a:off x="690863" y="5594582"/>
            <a:ext cx="1719030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2F09A3-EC5C-91B4-63ED-C013E2BAB962}"/>
              </a:ext>
            </a:extLst>
          </p:cNvPr>
          <p:cNvSpPr/>
          <p:nvPr/>
        </p:nvSpPr>
        <p:spPr bwMode="white">
          <a:xfrm>
            <a:off x="690863" y="6279949"/>
            <a:ext cx="1937550" cy="39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3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3AF45-286E-5E8A-3BA4-78FDDFD4A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1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B5B22-2E0E-73D8-3E6C-138BAF388D49}"/>
              </a:ext>
            </a:extLst>
          </p:cNvPr>
          <p:cNvSpPr/>
          <p:nvPr/>
        </p:nvSpPr>
        <p:spPr bwMode="white">
          <a:xfrm>
            <a:off x="4375551" y="3382510"/>
            <a:ext cx="623264" cy="30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C0ADEF-DF97-74E9-9200-4DF800C9B0AE}"/>
              </a:ext>
            </a:extLst>
          </p:cNvPr>
          <p:cNvSpPr/>
          <p:nvPr/>
        </p:nvSpPr>
        <p:spPr bwMode="white">
          <a:xfrm>
            <a:off x="4179468" y="4111270"/>
            <a:ext cx="1218517" cy="28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84232F-2D27-95EA-6C32-2A16C82B5D0A}"/>
              </a:ext>
            </a:extLst>
          </p:cNvPr>
          <p:cNvSpPr/>
          <p:nvPr/>
        </p:nvSpPr>
        <p:spPr bwMode="white">
          <a:xfrm>
            <a:off x="5180893" y="4840029"/>
            <a:ext cx="609258" cy="30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21625B-24DC-5969-8D1E-892640DA5E48}"/>
              </a:ext>
            </a:extLst>
          </p:cNvPr>
          <p:cNvSpPr/>
          <p:nvPr/>
        </p:nvSpPr>
        <p:spPr bwMode="white">
          <a:xfrm>
            <a:off x="5159884" y="5561781"/>
            <a:ext cx="1218517" cy="28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4370CD-DB98-5001-F309-6F01ADD822B3}"/>
              </a:ext>
            </a:extLst>
          </p:cNvPr>
          <p:cNvSpPr/>
          <p:nvPr/>
        </p:nvSpPr>
        <p:spPr bwMode="white">
          <a:xfrm>
            <a:off x="5166887" y="6283532"/>
            <a:ext cx="812344" cy="30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101E5-B2BA-65A9-8A2F-1EE1EA725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41D3A-AB3C-4FDD-8D80-B1444C6A2DD1}"/>
              </a:ext>
            </a:extLst>
          </p:cNvPr>
          <p:cNvSpPr/>
          <p:nvPr/>
        </p:nvSpPr>
        <p:spPr bwMode="white">
          <a:xfrm>
            <a:off x="6453333" y="2344560"/>
            <a:ext cx="580952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13E16-CE5F-405C-107F-3954425F449E}"/>
              </a:ext>
            </a:extLst>
          </p:cNvPr>
          <p:cNvSpPr/>
          <p:nvPr/>
        </p:nvSpPr>
        <p:spPr bwMode="white">
          <a:xfrm>
            <a:off x="9205714" y="3335854"/>
            <a:ext cx="552380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DC162-20B0-CD02-8010-26DA2E207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78E30-6D86-DBF6-BD25-6ECEDD89B52F}"/>
              </a:ext>
            </a:extLst>
          </p:cNvPr>
          <p:cNvSpPr/>
          <p:nvPr/>
        </p:nvSpPr>
        <p:spPr bwMode="white">
          <a:xfrm>
            <a:off x="3253333" y="2221430"/>
            <a:ext cx="847619" cy="4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3B3A0-042F-61C6-49EE-AE31649A0B20}"/>
              </a:ext>
            </a:extLst>
          </p:cNvPr>
          <p:cNvSpPr/>
          <p:nvPr/>
        </p:nvSpPr>
        <p:spPr bwMode="white">
          <a:xfrm>
            <a:off x="2205714" y="5187635"/>
            <a:ext cx="1085714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5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6DEE7-4929-1D51-4EA7-2DAF8E784B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9159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0FABB-1FE7-E0F6-850B-E89BD1A9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062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4990D-736E-3F02-B53C-E7A3A2DE149F}"/>
              </a:ext>
            </a:extLst>
          </p:cNvPr>
          <p:cNvSpPr/>
          <p:nvPr/>
        </p:nvSpPr>
        <p:spPr bwMode="white">
          <a:xfrm>
            <a:off x="6453333" y="1031864"/>
            <a:ext cx="561904" cy="47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4204F-C70C-4A71-755B-3157D5D847F2}"/>
              </a:ext>
            </a:extLst>
          </p:cNvPr>
          <p:cNvSpPr/>
          <p:nvPr/>
        </p:nvSpPr>
        <p:spPr bwMode="white">
          <a:xfrm>
            <a:off x="9043809" y="1012781"/>
            <a:ext cx="523809" cy="50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012470-589A-5376-1044-92A549AD4CC8}"/>
              </a:ext>
            </a:extLst>
          </p:cNvPr>
          <p:cNvSpPr/>
          <p:nvPr/>
        </p:nvSpPr>
        <p:spPr bwMode="white">
          <a:xfrm>
            <a:off x="2167619" y="2014634"/>
            <a:ext cx="761904" cy="44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693D74-965D-C462-E7A5-A652F5D33DC2}"/>
              </a:ext>
            </a:extLst>
          </p:cNvPr>
          <p:cNvSpPr/>
          <p:nvPr/>
        </p:nvSpPr>
        <p:spPr bwMode="white">
          <a:xfrm>
            <a:off x="2196190" y="2987862"/>
            <a:ext cx="542857" cy="49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A25B7C-1D32-D739-8723-C7B3BD706B40}"/>
              </a:ext>
            </a:extLst>
          </p:cNvPr>
          <p:cNvSpPr/>
          <p:nvPr/>
        </p:nvSpPr>
        <p:spPr bwMode="white">
          <a:xfrm>
            <a:off x="4872380" y="3016486"/>
            <a:ext cx="552380" cy="4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AFEDF2-DD72-F48F-0926-68A643ECF1ED}"/>
              </a:ext>
            </a:extLst>
          </p:cNvPr>
          <p:cNvSpPr/>
          <p:nvPr/>
        </p:nvSpPr>
        <p:spPr bwMode="white">
          <a:xfrm>
            <a:off x="6986666" y="2997403"/>
            <a:ext cx="761904" cy="44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6B1369-33D7-B621-ECBD-4582956FE0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8" t="21700" r="14557"/>
          <a:stretch/>
        </p:blipFill>
        <p:spPr>
          <a:xfrm>
            <a:off x="7160589" y="3608926"/>
            <a:ext cx="4392489" cy="3213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916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370DC-7B29-FF77-199A-EC82D4D54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42"/>
          <a:stretch/>
        </p:blipFill>
        <p:spPr>
          <a:xfrm>
            <a:off x="720000" y="972001"/>
            <a:ext cx="10800000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8341B-31D7-1CE2-5BBE-D2BDCEA3C2CE}"/>
              </a:ext>
            </a:extLst>
          </p:cNvPr>
          <p:cNvSpPr/>
          <p:nvPr/>
        </p:nvSpPr>
        <p:spPr bwMode="white">
          <a:xfrm>
            <a:off x="6481904" y="1134148"/>
            <a:ext cx="542857" cy="4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20673-AA1E-2F74-965C-1436D55F84A3}"/>
              </a:ext>
            </a:extLst>
          </p:cNvPr>
          <p:cNvSpPr/>
          <p:nvPr/>
        </p:nvSpPr>
        <p:spPr bwMode="white">
          <a:xfrm>
            <a:off x="9053333" y="1153225"/>
            <a:ext cx="542856" cy="46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F0BB0-F31D-93FE-023C-D567D0270111}"/>
              </a:ext>
            </a:extLst>
          </p:cNvPr>
          <p:cNvSpPr/>
          <p:nvPr/>
        </p:nvSpPr>
        <p:spPr bwMode="white">
          <a:xfrm>
            <a:off x="1910476" y="2116579"/>
            <a:ext cx="761904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E01C7C-DF0F-1E5C-B7F8-B31F03C7242F}"/>
              </a:ext>
            </a:extLst>
          </p:cNvPr>
          <p:cNvSpPr/>
          <p:nvPr/>
        </p:nvSpPr>
        <p:spPr bwMode="white">
          <a:xfrm>
            <a:off x="9367619" y="2126117"/>
            <a:ext cx="552380" cy="47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14E5D9-FEB8-7C69-4355-1F72FEE6E9B7}"/>
              </a:ext>
            </a:extLst>
          </p:cNvPr>
          <p:cNvSpPr/>
          <p:nvPr/>
        </p:nvSpPr>
        <p:spPr bwMode="white">
          <a:xfrm>
            <a:off x="2748571" y="3099010"/>
            <a:ext cx="523809" cy="5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6A6BF4-81AF-7700-A10F-0ECAB49B3E8A}"/>
              </a:ext>
            </a:extLst>
          </p:cNvPr>
          <p:cNvSpPr/>
          <p:nvPr/>
        </p:nvSpPr>
        <p:spPr bwMode="white">
          <a:xfrm>
            <a:off x="4853333" y="3099010"/>
            <a:ext cx="771428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A39D7A-1C7B-1B8E-D990-704D2D6B38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8" t="21700" r="14557"/>
          <a:stretch/>
        </p:blipFill>
        <p:spPr>
          <a:xfrm>
            <a:off x="7115848" y="2996952"/>
            <a:ext cx="5055922" cy="369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909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370DC-7B29-FF77-199A-EC82D4D54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72"/>
          <a:stretch/>
        </p:blipFill>
        <p:spPr>
          <a:xfrm>
            <a:off x="696000" y="1017139"/>
            <a:ext cx="10800000" cy="174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A211FB-54DA-38CF-D335-32ED77C6FEBB}"/>
              </a:ext>
            </a:extLst>
          </p:cNvPr>
          <p:cNvSpPr/>
          <p:nvPr/>
        </p:nvSpPr>
        <p:spPr bwMode="white">
          <a:xfrm>
            <a:off x="6962666" y="1103053"/>
            <a:ext cx="542857" cy="4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97E223-1915-6452-CDDB-D1089CA86550}"/>
              </a:ext>
            </a:extLst>
          </p:cNvPr>
          <p:cNvSpPr/>
          <p:nvPr/>
        </p:nvSpPr>
        <p:spPr bwMode="white">
          <a:xfrm>
            <a:off x="9264352" y="1017140"/>
            <a:ext cx="720080" cy="58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037867-A2FC-91F3-E40D-8D3230D8A16B}"/>
              </a:ext>
            </a:extLst>
          </p:cNvPr>
          <p:cNvSpPr/>
          <p:nvPr/>
        </p:nvSpPr>
        <p:spPr bwMode="white">
          <a:xfrm>
            <a:off x="2229333" y="2095022"/>
            <a:ext cx="761904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A39D7A-1C7B-1B8E-D990-704D2D6B38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8" t="21700" r="14557"/>
          <a:stretch/>
        </p:blipFill>
        <p:spPr>
          <a:xfrm>
            <a:off x="5735960" y="2053475"/>
            <a:ext cx="5862743" cy="428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236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E00DC-468F-AEA6-B803-66B379894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04492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