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30" autoAdjust="0"/>
    <p:restoredTop sz="94660"/>
  </p:normalViewPr>
  <p:slideViewPr>
    <p:cSldViewPr showGuides="1">
      <p:cViewPr varScale="1">
        <p:scale>
          <a:sx n="64" d="100"/>
          <a:sy n="64" d="100"/>
        </p:scale>
        <p:origin x="27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2EA27D9-BD0B-971B-2AF9-8F7E46758E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905" y="3100428"/>
            <a:ext cx="6076190" cy="65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173BA-B830-296C-13E9-EB9BB297CA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4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78A03E-3BC9-F264-E49C-6455798E70EF}"/>
              </a:ext>
            </a:extLst>
          </p:cNvPr>
          <p:cNvSpPr/>
          <p:nvPr/>
        </p:nvSpPr>
        <p:spPr bwMode="white">
          <a:xfrm>
            <a:off x="1396190" y="2315984"/>
            <a:ext cx="9000000" cy="4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50A0D4-0C5E-12D0-F36C-563531F733E1}"/>
              </a:ext>
            </a:extLst>
          </p:cNvPr>
          <p:cNvSpPr/>
          <p:nvPr/>
        </p:nvSpPr>
        <p:spPr bwMode="white">
          <a:xfrm>
            <a:off x="1415238" y="3307292"/>
            <a:ext cx="7523809" cy="457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9BE9B60-DB74-31B3-EC00-9B036C4E8D8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66667" y="3935054"/>
            <a:ext cx="7258665" cy="2690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83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81E39C-2CF9-35C5-DC54-1D4C81E614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52264" cy="356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B411D4-297F-B6A5-3DB9-3000256C51E4}"/>
              </a:ext>
            </a:extLst>
          </p:cNvPr>
          <p:cNvSpPr/>
          <p:nvPr/>
        </p:nvSpPr>
        <p:spPr bwMode="white">
          <a:xfrm>
            <a:off x="1199457" y="2539469"/>
            <a:ext cx="6912768" cy="4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AC243B-2B87-792A-3E45-AA442C1DCAA7}"/>
              </a:ext>
            </a:extLst>
          </p:cNvPr>
          <p:cNvSpPr/>
          <p:nvPr/>
        </p:nvSpPr>
        <p:spPr bwMode="white">
          <a:xfrm>
            <a:off x="1199457" y="3302450"/>
            <a:ext cx="2880319" cy="46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3D1880-E29E-2189-B5CF-B3B39A6F80E3}"/>
              </a:ext>
            </a:extLst>
          </p:cNvPr>
          <p:cNvSpPr/>
          <p:nvPr/>
        </p:nvSpPr>
        <p:spPr bwMode="white">
          <a:xfrm>
            <a:off x="1199457" y="4084499"/>
            <a:ext cx="2952380" cy="4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2B9BB46-C1DF-2B8F-6D2B-46C5171D32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3391" y="3967261"/>
            <a:ext cx="7258665" cy="269064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92FF1D-9498-7C8F-44E8-4E657BCC4DBD}"/>
              </a:ext>
            </a:extLst>
          </p:cNvPr>
          <p:cNvSpPr/>
          <p:nvPr/>
        </p:nvSpPr>
        <p:spPr bwMode="white">
          <a:xfrm>
            <a:off x="4079776" y="3295401"/>
            <a:ext cx="3600400" cy="46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34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0A44CE-D17D-C86F-416E-B26DD03C51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64232" cy="3283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1BC157-AE45-0D3E-CF68-C55284B1BAAC}"/>
              </a:ext>
            </a:extLst>
          </p:cNvPr>
          <p:cNvSpPr/>
          <p:nvPr/>
        </p:nvSpPr>
        <p:spPr bwMode="white">
          <a:xfrm>
            <a:off x="1199456" y="1821081"/>
            <a:ext cx="6408712" cy="43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830B28-8583-717D-B652-8FB1CDCE6412}"/>
              </a:ext>
            </a:extLst>
          </p:cNvPr>
          <p:cNvSpPr/>
          <p:nvPr/>
        </p:nvSpPr>
        <p:spPr bwMode="white">
          <a:xfrm>
            <a:off x="1199457" y="2530950"/>
            <a:ext cx="1440160" cy="46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BD05A8-58B1-0576-11AD-54C59D7F9F4F}"/>
              </a:ext>
            </a:extLst>
          </p:cNvPr>
          <p:cNvSpPr/>
          <p:nvPr/>
        </p:nvSpPr>
        <p:spPr bwMode="white">
          <a:xfrm>
            <a:off x="2639617" y="2530949"/>
            <a:ext cx="3816423" cy="46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280B3F-1DEA-509D-2B71-7D6D6F311B14}"/>
              </a:ext>
            </a:extLst>
          </p:cNvPr>
          <p:cNvSpPr/>
          <p:nvPr/>
        </p:nvSpPr>
        <p:spPr bwMode="white">
          <a:xfrm>
            <a:off x="1233174" y="3905700"/>
            <a:ext cx="2630577" cy="44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F9B64F7-7D09-6865-86CE-A2DF421D400A}"/>
              </a:ext>
            </a:extLst>
          </p:cNvPr>
          <p:cNvSpPr/>
          <p:nvPr/>
        </p:nvSpPr>
        <p:spPr bwMode="white">
          <a:xfrm>
            <a:off x="6456041" y="2530948"/>
            <a:ext cx="1152128" cy="46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087AFD-0F70-50FA-88A5-42191F8AF774}"/>
              </a:ext>
            </a:extLst>
          </p:cNvPr>
          <p:cNvSpPr/>
          <p:nvPr/>
        </p:nvSpPr>
        <p:spPr bwMode="white">
          <a:xfrm>
            <a:off x="1199457" y="3195410"/>
            <a:ext cx="4608511" cy="46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9C624F-785A-CA74-8533-62E662E56D0F}"/>
              </a:ext>
            </a:extLst>
          </p:cNvPr>
          <p:cNvSpPr/>
          <p:nvPr/>
        </p:nvSpPr>
        <p:spPr bwMode="white">
          <a:xfrm>
            <a:off x="5783371" y="3195410"/>
            <a:ext cx="1680782" cy="46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5E426D7-3183-38AE-0981-FC4A8276ED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3391" y="3967261"/>
            <a:ext cx="7258665" cy="2690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226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CC349-5DDD-E2DC-E26F-54C7E9E5AE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467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BB57C8-0771-9DCE-5D1A-0323349A77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8839974" cy="3465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4B18C3-FC2F-F6A0-0726-51939B5B812E}"/>
              </a:ext>
            </a:extLst>
          </p:cNvPr>
          <p:cNvSpPr/>
          <p:nvPr/>
        </p:nvSpPr>
        <p:spPr bwMode="white">
          <a:xfrm>
            <a:off x="4583832" y="1219769"/>
            <a:ext cx="609523" cy="52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FF2F36-E143-5346-76AF-5252D540FBC1}"/>
              </a:ext>
            </a:extLst>
          </p:cNvPr>
          <p:cNvSpPr/>
          <p:nvPr/>
        </p:nvSpPr>
        <p:spPr bwMode="white">
          <a:xfrm>
            <a:off x="7401926" y="1178148"/>
            <a:ext cx="588506" cy="56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C88F94-73A6-3C5A-178A-EC9109547019}"/>
              </a:ext>
            </a:extLst>
          </p:cNvPr>
          <p:cNvSpPr/>
          <p:nvPr/>
        </p:nvSpPr>
        <p:spPr bwMode="white">
          <a:xfrm>
            <a:off x="1791304" y="2086164"/>
            <a:ext cx="840722" cy="48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C367D7-44CD-31A0-7A9A-F15E30E14E23}"/>
              </a:ext>
            </a:extLst>
          </p:cNvPr>
          <p:cNvSpPr/>
          <p:nvPr/>
        </p:nvSpPr>
        <p:spPr bwMode="white">
          <a:xfrm>
            <a:off x="4727848" y="2169407"/>
            <a:ext cx="336288" cy="40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1FF835-8164-BE1A-F61F-C0E4C2FFB03D}"/>
              </a:ext>
            </a:extLst>
          </p:cNvPr>
          <p:cNvSpPr/>
          <p:nvPr/>
        </p:nvSpPr>
        <p:spPr bwMode="white">
          <a:xfrm>
            <a:off x="2332518" y="2971728"/>
            <a:ext cx="599015" cy="54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8FEBB1-01AA-3AB6-ED9A-16D57916FC8B}"/>
              </a:ext>
            </a:extLst>
          </p:cNvPr>
          <p:cNvSpPr/>
          <p:nvPr/>
        </p:nvSpPr>
        <p:spPr bwMode="white">
          <a:xfrm>
            <a:off x="4583832" y="2971728"/>
            <a:ext cx="577996" cy="55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B0F9B9-E3A1-A107-DA80-9FAD79A1025C}"/>
              </a:ext>
            </a:extLst>
          </p:cNvPr>
          <p:cNvSpPr/>
          <p:nvPr/>
        </p:nvSpPr>
        <p:spPr bwMode="white">
          <a:xfrm>
            <a:off x="6384032" y="2971728"/>
            <a:ext cx="840722" cy="48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8ADF03-3504-8B09-5972-9119E7A4CDD1}"/>
              </a:ext>
            </a:extLst>
          </p:cNvPr>
          <p:cNvSpPr/>
          <p:nvPr/>
        </p:nvSpPr>
        <p:spPr bwMode="white">
          <a:xfrm>
            <a:off x="1906903" y="3876972"/>
            <a:ext cx="304762" cy="40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C6E159B-5C27-1688-46C5-55A324E7CB8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1926" y="3429000"/>
            <a:ext cx="4498375" cy="334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2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5B9A5-32EF-A473-F698-F57190E527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B09DFB-F7F9-4801-A43F-A179F19B3819}"/>
              </a:ext>
            </a:extLst>
          </p:cNvPr>
          <p:cNvSpPr/>
          <p:nvPr/>
        </p:nvSpPr>
        <p:spPr bwMode="white">
          <a:xfrm>
            <a:off x="4339047" y="1363479"/>
            <a:ext cx="561904" cy="47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60D3FF-7A55-6087-08D9-0295CC18AB1E}"/>
              </a:ext>
            </a:extLst>
          </p:cNvPr>
          <p:cNvSpPr/>
          <p:nvPr/>
        </p:nvSpPr>
        <p:spPr bwMode="white">
          <a:xfrm>
            <a:off x="7653333" y="1420769"/>
            <a:ext cx="314285" cy="39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6C8AD0-1232-5454-0F15-7C2449AA016F}"/>
              </a:ext>
            </a:extLst>
          </p:cNvPr>
          <p:cNvSpPr/>
          <p:nvPr/>
        </p:nvSpPr>
        <p:spPr bwMode="white">
          <a:xfrm>
            <a:off x="4186666" y="2423339"/>
            <a:ext cx="523809" cy="50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360AF8-E23E-6987-0C1B-9A552448360B}"/>
              </a:ext>
            </a:extLst>
          </p:cNvPr>
          <p:cNvSpPr/>
          <p:nvPr/>
        </p:nvSpPr>
        <p:spPr bwMode="white">
          <a:xfrm>
            <a:off x="7586666" y="2490177"/>
            <a:ext cx="304762" cy="38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2AC82EC-45D4-5DD3-076A-117C90E0AE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4368" y="3004348"/>
            <a:ext cx="5012213" cy="3727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06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9D4F40-1BB8-CDFC-C8CF-FA6614E7A1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7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9C78C9-2667-EF89-DA04-6FB6D0D5785B}"/>
              </a:ext>
            </a:extLst>
          </p:cNvPr>
          <p:cNvSpPr/>
          <p:nvPr/>
        </p:nvSpPr>
        <p:spPr bwMode="white">
          <a:xfrm>
            <a:off x="5920000" y="1210625"/>
            <a:ext cx="542857" cy="49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80F72F-1C83-2006-8F59-91AF48FA1DBA}"/>
              </a:ext>
            </a:extLst>
          </p:cNvPr>
          <p:cNvSpPr/>
          <p:nvPr/>
        </p:nvSpPr>
        <p:spPr bwMode="white">
          <a:xfrm>
            <a:off x="8996190" y="1201080"/>
            <a:ext cx="523809" cy="51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0A087E-6441-96E2-3247-FE6A39571E1A}"/>
              </a:ext>
            </a:extLst>
          </p:cNvPr>
          <p:cNvSpPr/>
          <p:nvPr/>
        </p:nvSpPr>
        <p:spPr bwMode="white">
          <a:xfrm>
            <a:off x="2177142" y="2279667"/>
            <a:ext cx="752380" cy="4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60EB04-AE9B-2B12-1C58-93043AC3DA2B}"/>
              </a:ext>
            </a:extLst>
          </p:cNvPr>
          <p:cNvSpPr/>
          <p:nvPr/>
        </p:nvSpPr>
        <p:spPr bwMode="white">
          <a:xfrm>
            <a:off x="5553143" y="2279668"/>
            <a:ext cx="542857" cy="56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EB1365-BA08-821D-A5E8-84E5AE35278B}"/>
              </a:ext>
            </a:extLst>
          </p:cNvPr>
          <p:cNvSpPr/>
          <p:nvPr/>
        </p:nvSpPr>
        <p:spPr bwMode="white">
          <a:xfrm>
            <a:off x="2205714" y="3377345"/>
            <a:ext cx="542857" cy="45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6EB879-3804-3DC1-481A-3A31860162FB}"/>
              </a:ext>
            </a:extLst>
          </p:cNvPr>
          <p:cNvSpPr/>
          <p:nvPr/>
        </p:nvSpPr>
        <p:spPr bwMode="white">
          <a:xfrm>
            <a:off x="5396190" y="3415525"/>
            <a:ext cx="314285" cy="37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4383747-2674-D6A6-38F4-52C9E5F084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5995" y="3601652"/>
            <a:ext cx="4220581" cy="313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62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5507D3-B31F-5399-9B8B-4C777E0B80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80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3808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045552-A21F-9934-828A-392C7D5881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46242"/>
            <a:ext cx="9009523" cy="342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5F4EED-C3E0-0996-4A47-1979A1A82C04}"/>
              </a:ext>
            </a:extLst>
          </p:cNvPr>
          <p:cNvSpPr/>
          <p:nvPr/>
        </p:nvSpPr>
        <p:spPr bwMode="white">
          <a:xfrm>
            <a:off x="6096000" y="784900"/>
            <a:ext cx="466665" cy="49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B20279-AEE9-88C4-966D-F6E2C7824EDA}"/>
              </a:ext>
            </a:extLst>
          </p:cNvPr>
          <p:cNvSpPr/>
          <p:nvPr/>
        </p:nvSpPr>
        <p:spPr bwMode="white">
          <a:xfrm>
            <a:off x="1889997" y="1715588"/>
            <a:ext cx="542857" cy="49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7223D5-8171-A095-7C97-F90A037C43F4}"/>
              </a:ext>
            </a:extLst>
          </p:cNvPr>
          <p:cNvSpPr/>
          <p:nvPr/>
        </p:nvSpPr>
        <p:spPr bwMode="white">
          <a:xfrm>
            <a:off x="4511824" y="1844824"/>
            <a:ext cx="542857" cy="49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815632-5B42-B16E-E58C-9FB7A1C4E97C}"/>
              </a:ext>
            </a:extLst>
          </p:cNvPr>
          <p:cNvSpPr/>
          <p:nvPr/>
        </p:nvSpPr>
        <p:spPr bwMode="white">
          <a:xfrm>
            <a:off x="2638856" y="2636893"/>
            <a:ext cx="360800" cy="49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F7E0B7-575F-CE30-AB67-DAFD4753B5A1}"/>
              </a:ext>
            </a:extLst>
          </p:cNvPr>
          <p:cNvSpPr/>
          <p:nvPr/>
        </p:nvSpPr>
        <p:spPr bwMode="white">
          <a:xfrm>
            <a:off x="5491931" y="2636893"/>
            <a:ext cx="542857" cy="49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6B84EA-86A0-DACD-8C10-FCEB0BFA6402}"/>
              </a:ext>
            </a:extLst>
          </p:cNvPr>
          <p:cNvSpPr/>
          <p:nvPr/>
        </p:nvSpPr>
        <p:spPr bwMode="white">
          <a:xfrm>
            <a:off x="7641881" y="2587476"/>
            <a:ext cx="686367" cy="54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A6A4E0-4CFB-4B4E-DA52-332C1BFBA2B4}"/>
              </a:ext>
            </a:extLst>
          </p:cNvPr>
          <p:cNvSpPr/>
          <p:nvPr/>
        </p:nvSpPr>
        <p:spPr bwMode="white">
          <a:xfrm>
            <a:off x="1703512" y="3429000"/>
            <a:ext cx="810293" cy="64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6949F2-9F95-D2E3-8696-A0D6E7BCA839}"/>
              </a:ext>
            </a:extLst>
          </p:cNvPr>
          <p:cNvSpPr/>
          <p:nvPr/>
        </p:nvSpPr>
        <p:spPr bwMode="white">
          <a:xfrm>
            <a:off x="4439816" y="3552071"/>
            <a:ext cx="432048" cy="4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EEAA5BA-9E9E-D450-C197-693EBBFC6BC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6169" y="4074315"/>
            <a:ext cx="6359661" cy="272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34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A7F99-EDA3-6EDD-C312-9575EDA527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94684"/>
            <a:ext cx="7248208" cy="426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8471AE-87F5-81F6-795C-6CC2DFCCA0F5}"/>
              </a:ext>
            </a:extLst>
          </p:cNvPr>
          <p:cNvSpPr/>
          <p:nvPr/>
        </p:nvSpPr>
        <p:spPr bwMode="white">
          <a:xfrm>
            <a:off x="5025608" y="816318"/>
            <a:ext cx="519821" cy="46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942360-ECD7-2CED-12DD-2650879F594A}"/>
              </a:ext>
            </a:extLst>
          </p:cNvPr>
          <p:cNvSpPr/>
          <p:nvPr/>
        </p:nvSpPr>
        <p:spPr bwMode="white">
          <a:xfrm>
            <a:off x="1532458" y="1564365"/>
            <a:ext cx="792088" cy="51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0C2ED5-A9F2-A9AA-2D2F-7ACB1CFDC69B}"/>
              </a:ext>
            </a:extLst>
          </p:cNvPr>
          <p:cNvSpPr/>
          <p:nvPr/>
        </p:nvSpPr>
        <p:spPr bwMode="white">
          <a:xfrm>
            <a:off x="3830830" y="1639267"/>
            <a:ext cx="444680" cy="38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7F5834-05E5-AC3E-B630-AF7CFD6DCD91}"/>
              </a:ext>
            </a:extLst>
          </p:cNvPr>
          <p:cNvSpPr/>
          <p:nvPr/>
        </p:nvSpPr>
        <p:spPr bwMode="white">
          <a:xfrm>
            <a:off x="2711624" y="2371854"/>
            <a:ext cx="458578" cy="39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40229F-E7D4-4B9C-1D91-992284DACAFD}"/>
              </a:ext>
            </a:extLst>
          </p:cNvPr>
          <p:cNvSpPr/>
          <p:nvPr/>
        </p:nvSpPr>
        <p:spPr bwMode="white">
          <a:xfrm>
            <a:off x="5342998" y="2293265"/>
            <a:ext cx="792088" cy="47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5DDF3F-13F6-1394-CDBD-034DA9FE0379}"/>
              </a:ext>
            </a:extLst>
          </p:cNvPr>
          <p:cNvSpPr/>
          <p:nvPr/>
        </p:nvSpPr>
        <p:spPr bwMode="white">
          <a:xfrm>
            <a:off x="1607408" y="3074415"/>
            <a:ext cx="458578" cy="38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8B2C1C-87C2-1DFD-1B4B-9C17B64D4227}"/>
              </a:ext>
            </a:extLst>
          </p:cNvPr>
          <p:cNvSpPr/>
          <p:nvPr/>
        </p:nvSpPr>
        <p:spPr bwMode="white">
          <a:xfrm>
            <a:off x="5732093" y="3011007"/>
            <a:ext cx="805985" cy="48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254B0E-031B-7E2C-A435-0623CAC32BB1}"/>
              </a:ext>
            </a:extLst>
          </p:cNvPr>
          <p:cNvSpPr/>
          <p:nvPr/>
        </p:nvSpPr>
        <p:spPr bwMode="white">
          <a:xfrm>
            <a:off x="1520102" y="3738572"/>
            <a:ext cx="792088" cy="47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0A83A8-1F3D-F57F-22C8-08F3E0F4C37A}"/>
              </a:ext>
            </a:extLst>
          </p:cNvPr>
          <p:cNvSpPr/>
          <p:nvPr/>
        </p:nvSpPr>
        <p:spPr bwMode="white">
          <a:xfrm>
            <a:off x="2855640" y="3708809"/>
            <a:ext cx="1111703" cy="46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CC6FDB3-DC18-BCEE-3903-A921499B9FFE}"/>
              </a:ext>
            </a:extLst>
          </p:cNvPr>
          <p:cNvSpPr/>
          <p:nvPr/>
        </p:nvSpPr>
        <p:spPr bwMode="white">
          <a:xfrm>
            <a:off x="5342998" y="3771856"/>
            <a:ext cx="472473" cy="39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61A6EEB-699D-E2C6-3737-2C0F12C6BE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7953" y="4335413"/>
            <a:ext cx="5556094" cy="237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20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DC650B-664D-A54A-FC34-8130F8C1AF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5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8432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2023-07-25T14:15:13Z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