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35" autoAdjust="0"/>
    <p:restoredTop sz="94660"/>
  </p:normalViewPr>
  <p:slideViewPr>
    <p:cSldViewPr showGuides="1">
      <p:cViewPr varScale="1">
        <p:scale>
          <a:sx n="64" d="100"/>
          <a:sy n="64" d="100"/>
        </p:scale>
        <p:origin x="198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755C4C4-BEA0-7D13-330C-A6DFA32F3A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9333" y="3081381"/>
            <a:ext cx="5733333" cy="69523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AD0CE6-DBE7-65D7-EBA1-627B9B64D0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0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98825D-58CF-222C-B602-6C11EA9CA8B6}"/>
              </a:ext>
            </a:extLst>
          </p:cNvPr>
          <p:cNvSpPr/>
          <p:nvPr/>
        </p:nvSpPr>
        <p:spPr bwMode="white">
          <a:xfrm>
            <a:off x="4224761" y="3479598"/>
            <a:ext cx="561904" cy="40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792404-3808-24DE-FDB9-DB653377FD1D}"/>
              </a:ext>
            </a:extLst>
          </p:cNvPr>
          <p:cNvSpPr/>
          <p:nvPr/>
        </p:nvSpPr>
        <p:spPr bwMode="white">
          <a:xfrm>
            <a:off x="7805714" y="3470063"/>
            <a:ext cx="561904" cy="40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182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693A19-A863-3C90-C9FD-1EE819AD6C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6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35CEDD-3000-F9A8-143F-9A793A4E783E}"/>
              </a:ext>
            </a:extLst>
          </p:cNvPr>
          <p:cNvSpPr/>
          <p:nvPr/>
        </p:nvSpPr>
        <p:spPr bwMode="white">
          <a:xfrm>
            <a:off x="4472380" y="2325194"/>
            <a:ext cx="552380" cy="40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10E07B-D519-D6A8-F6DA-4D1C6415C49D}"/>
              </a:ext>
            </a:extLst>
          </p:cNvPr>
          <p:cNvSpPr/>
          <p:nvPr/>
        </p:nvSpPr>
        <p:spPr bwMode="white">
          <a:xfrm>
            <a:off x="8777142" y="2325194"/>
            <a:ext cx="571428" cy="40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AA8291-B2A7-8312-6E18-9F333C6EA12E}"/>
              </a:ext>
            </a:extLst>
          </p:cNvPr>
          <p:cNvSpPr/>
          <p:nvPr/>
        </p:nvSpPr>
        <p:spPr bwMode="white">
          <a:xfrm>
            <a:off x="3431704" y="4509120"/>
            <a:ext cx="504056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6B4322-05A7-AF18-55B3-B7FD9BC8A028}"/>
              </a:ext>
            </a:extLst>
          </p:cNvPr>
          <p:cNvSpPr/>
          <p:nvPr/>
        </p:nvSpPr>
        <p:spPr bwMode="white">
          <a:xfrm>
            <a:off x="7024761" y="4440751"/>
            <a:ext cx="552380" cy="40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564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720DA1-DE0E-4182-430C-CD4F2975EE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46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D8B9D5-3929-F497-C4AC-935547595EC6}"/>
              </a:ext>
            </a:extLst>
          </p:cNvPr>
          <p:cNvSpPr/>
          <p:nvPr/>
        </p:nvSpPr>
        <p:spPr bwMode="white">
          <a:xfrm>
            <a:off x="4236497" y="5907876"/>
            <a:ext cx="664325" cy="34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488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625EDF-DB7C-B8AB-E6C7-B91C6CE935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0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C1FD5B-FF6A-998C-4395-8A372D003664}"/>
              </a:ext>
            </a:extLst>
          </p:cNvPr>
          <p:cNvSpPr/>
          <p:nvPr/>
        </p:nvSpPr>
        <p:spPr bwMode="white">
          <a:xfrm>
            <a:off x="7024761" y="3293060"/>
            <a:ext cx="295238" cy="362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229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8B2DC3-7739-234E-1C03-5CA847A00D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60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B7165F-0432-F941-0E9E-944AFE6CF2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2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9E9564-5D72-A51B-DFE4-26C828EF0B70}"/>
              </a:ext>
            </a:extLst>
          </p:cNvPr>
          <p:cNvSpPr/>
          <p:nvPr/>
        </p:nvSpPr>
        <p:spPr bwMode="white">
          <a:xfrm>
            <a:off x="1786666" y="1162958"/>
            <a:ext cx="3019047" cy="43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BB91F3-D466-028F-7D58-0C3D1C204A74}"/>
              </a:ext>
            </a:extLst>
          </p:cNvPr>
          <p:cNvSpPr/>
          <p:nvPr/>
        </p:nvSpPr>
        <p:spPr bwMode="white">
          <a:xfrm>
            <a:off x="681904" y="2136848"/>
            <a:ext cx="5190476" cy="43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472986-2047-9A86-BDA9-D576A7A10BEA}"/>
              </a:ext>
            </a:extLst>
          </p:cNvPr>
          <p:cNvSpPr/>
          <p:nvPr/>
        </p:nvSpPr>
        <p:spPr bwMode="white">
          <a:xfrm>
            <a:off x="2862857" y="3158477"/>
            <a:ext cx="1676190" cy="381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0C228A-7156-B65E-8E66-5088B447C2DA}"/>
              </a:ext>
            </a:extLst>
          </p:cNvPr>
          <p:cNvSpPr/>
          <p:nvPr/>
        </p:nvSpPr>
        <p:spPr bwMode="white">
          <a:xfrm>
            <a:off x="3129523" y="4132366"/>
            <a:ext cx="1400000" cy="381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907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EBC288-5784-34FE-5220-BFAF6D42BE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9B8358-5EB2-5228-791F-24AD08A78219}"/>
              </a:ext>
            </a:extLst>
          </p:cNvPr>
          <p:cNvSpPr/>
          <p:nvPr/>
        </p:nvSpPr>
        <p:spPr bwMode="white">
          <a:xfrm>
            <a:off x="2443809" y="3543460"/>
            <a:ext cx="2761904" cy="43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B08561-2A3F-FBB7-8214-D932F982D24A}"/>
              </a:ext>
            </a:extLst>
          </p:cNvPr>
          <p:cNvSpPr/>
          <p:nvPr/>
        </p:nvSpPr>
        <p:spPr bwMode="white">
          <a:xfrm>
            <a:off x="3272380" y="4562520"/>
            <a:ext cx="1933333" cy="38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B11269-97F7-7025-2D4F-FDAA24CFD07E}"/>
              </a:ext>
            </a:extLst>
          </p:cNvPr>
          <p:cNvSpPr/>
          <p:nvPr/>
        </p:nvSpPr>
        <p:spPr bwMode="white">
          <a:xfrm>
            <a:off x="3539047" y="5533960"/>
            <a:ext cx="1400000" cy="39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771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12CC5C-BFDF-42CD-931F-3D541F9A4B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8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954550-C35D-ADC5-630D-4F9CFC007BCA}"/>
              </a:ext>
            </a:extLst>
          </p:cNvPr>
          <p:cNvSpPr/>
          <p:nvPr/>
        </p:nvSpPr>
        <p:spPr bwMode="white">
          <a:xfrm>
            <a:off x="1929523" y="3308259"/>
            <a:ext cx="2466666" cy="495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994384-20CA-0C1F-F64E-0CED5E462A00}"/>
              </a:ext>
            </a:extLst>
          </p:cNvPr>
          <p:cNvSpPr/>
          <p:nvPr/>
        </p:nvSpPr>
        <p:spPr bwMode="white">
          <a:xfrm>
            <a:off x="7034284" y="3308259"/>
            <a:ext cx="3598219" cy="495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B354CE-5E95-BFF6-2593-CB688297CB01}"/>
              </a:ext>
            </a:extLst>
          </p:cNvPr>
          <p:cNvSpPr/>
          <p:nvPr/>
        </p:nvSpPr>
        <p:spPr bwMode="white">
          <a:xfrm>
            <a:off x="2986666" y="4347656"/>
            <a:ext cx="1409523" cy="39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859BB48-4C59-80C0-34F1-8ECBEADCCD63}"/>
              </a:ext>
            </a:extLst>
          </p:cNvPr>
          <p:cNvSpPr/>
          <p:nvPr/>
        </p:nvSpPr>
        <p:spPr bwMode="white">
          <a:xfrm>
            <a:off x="8396190" y="4357192"/>
            <a:ext cx="1142857" cy="381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17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D56C3E-F463-CCE0-D5B2-3A59B05D59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6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0C1C17-9338-B6A1-1FE9-337B4FEA24B9}"/>
              </a:ext>
            </a:extLst>
          </p:cNvPr>
          <p:cNvSpPr/>
          <p:nvPr/>
        </p:nvSpPr>
        <p:spPr bwMode="white">
          <a:xfrm>
            <a:off x="1529523" y="2077673"/>
            <a:ext cx="3000000" cy="495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2E2856-D945-984F-7E99-6A95CF205AF9}"/>
              </a:ext>
            </a:extLst>
          </p:cNvPr>
          <p:cNvSpPr/>
          <p:nvPr/>
        </p:nvSpPr>
        <p:spPr bwMode="white">
          <a:xfrm>
            <a:off x="6186666" y="2077673"/>
            <a:ext cx="2971428" cy="495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564D19-06E0-5DDC-389B-365CD846C622}"/>
              </a:ext>
            </a:extLst>
          </p:cNvPr>
          <p:cNvSpPr/>
          <p:nvPr/>
        </p:nvSpPr>
        <p:spPr bwMode="white">
          <a:xfrm>
            <a:off x="2596190" y="3126157"/>
            <a:ext cx="2200000" cy="40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3D3D0B-1EDB-9770-DFEC-9BACF4BEA5E1}"/>
              </a:ext>
            </a:extLst>
          </p:cNvPr>
          <p:cNvSpPr/>
          <p:nvPr/>
        </p:nvSpPr>
        <p:spPr bwMode="white">
          <a:xfrm>
            <a:off x="7510476" y="3126157"/>
            <a:ext cx="1390475" cy="381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21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A62B07-D0DF-3F2A-E325-383F7222A2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0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D442D4-4530-0F38-402E-4340C399E97D}"/>
              </a:ext>
            </a:extLst>
          </p:cNvPr>
          <p:cNvSpPr/>
          <p:nvPr/>
        </p:nvSpPr>
        <p:spPr bwMode="white">
          <a:xfrm>
            <a:off x="1272380" y="2078910"/>
            <a:ext cx="3000000" cy="49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143AE4-26FA-0D63-D1E3-94C37878DC51}"/>
              </a:ext>
            </a:extLst>
          </p:cNvPr>
          <p:cNvSpPr/>
          <p:nvPr/>
        </p:nvSpPr>
        <p:spPr bwMode="white">
          <a:xfrm>
            <a:off x="6196190" y="2078910"/>
            <a:ext cx="3266667" cy="49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CD3BC5-17F9-766E-F2C7-98934DA39669}"/>
              </a:ext>
            </a:extLst>
          </p:cNvPr>
          <p:cNvSpPr/>
          <p:nvPr/>
        </p:nvSpPr>
        <p:spPr bwMode="white">
          <a:xfrm>
            <a:off x="2329523" y="3119024"/>
            <a:ext cx="1676190" cy="400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F54AAB-526D-A18D-744F-CC654B7A59F4}"/>
              </a:ext>
            </a:extLst>
          </p:cNvPr>
          <p:cNvSpPr/>
          <p:nvPr/>
        </p:nvSpPr>
        <p:spPr bwMode="white">
          <a:xfrm>
            <a:off x="8053333" y="3119024"/>
            <a:ext cx="1409524" cy="381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930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A48C3C-2818-02E9-F21F-C77AD56EC7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57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717F9A-DDE6-6BC7-5D9B-CE88E52B81BF}"/>
              </a:ext>
            </a:extLst>
          </p:cNvPr>
          <p:cNvSpPr/>
          <p:nvPr/>
        </p:nvSpPr>
        <p:spPr bwMode="white">
          <a:xfrm>
            <a:off x="2175866" y="3913840"/>
            <a:ext cx="3397021" cy="415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C61524-3BD0-8666-7D1C-B223249B3B7D}"/>
              </a:ext>
            </a:extLst>
          </p:cNvPr>
          <p:cNvSpPr/>
          <p:nvPr/>
        </p:nvSpPr>
        <p:spPr bwMode="white">
          <a:xfrm>
            <a:off x="2175866" y="4744269"/>
            <a:ext cx="2214681" cy="309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2B048A-B4B6-7D30-4729-AB2EE33BE841}"/>
              </a:ext>
            </a:extLst>
          </p:cNvPr>
          <p:cNvSpPr/>
          <p:nvPr/>
        </p:nvSpPr>
        <p:spPr bwMode="white">
          <a:xfrm>
            <a:off x="3040562" y="5530527"/>
            <a:ext cx="1358808" cy="309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1DC713-C117-9068-2D04-067E6931C079}"/>
              </a:ext>
            </a:extLst>
          </p:cNvPr>
          <p:cNvSpPr/>
          <p:nvPr/>
        </p:nvSpPr>
        <p:spPr bwMode="white">
          <a:xfrm>
            <a:off x="3252325" y="6307950"/>
            <a:ext cx="1147046" cy="31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71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94A163-DB7A-1F14-EA95-9B4C4C5EAB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1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A9CA41-C61E-881D-BADB-0C6C74A4FFED}"/>
              </a:ext>
            </a:extLst>
          </p:cNvPr>
          <p:cNvSpPr/>
          <p:nvPr/>
        </p:nvSpPr>
        <p:spPr bwMode="white">
          <a:xfrm>
            <a:off x="1377142" y="3003277"/>
            <a:ext cx="3666666" cy="438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479E12-1CB5-D20C-E14F-CD9D630EAD7C}"/>
              </a:ext>
            </a:extLst>
          </p:cNvPr>
          <p:cNvSpPr/>
          <p:nvPr/>
        </p:nvSpPr>
        <p:spPr bwMode="white">
          <a:xfrm>
            <a:off x="1377142" y="3861564"/>
            <a:ext cx="2876190" cy="390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5DC0AB-3A0A-36BE-2E3A-29FCB647ADC4}"/>
              </a:ext>
            </a:extLst>
          </p:cNvPr>
          <p:cNvSpPr/>
          <p:nvPr/>
        </p:nvSpPr>
        <p:spPr bwMode="white">
          <a:xfrm>
            <a:off x="2329523" y="4738923"/>
            <a:ext cx="1923809" cy="352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8B8D6C-0D73-B9A3-7738-ED6DB9A506D7}"/>
              </a:ext>
            </a:extLst>
          </p:cNvPr>
          <p:cNvSpPr/>
          <p:nvPr/>
        </p:nvSpPr>
        <p:spPr bwMode="white">
          <a:xfrm>
            <a:off x="2558095" y="5578137"/>
            <a:ext cx="1466666" cy="362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244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2023-07-25T21:18:07Z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