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72" autoAdjust="0"/>
    <p:restoredTop sz="94660"/>
  </p:normalViewPr>
  <p:slideViewPr>
    <p:cSldViewPr showGuides="1">
      <p:cViewPr varScale="1">
        <p:scale>
          <a:sx n="63" d="100"/>
          <a:sy n="63" d="100"/>
        </p:scale>
        <p:origin x="7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85ECBA-37F6-A83F-F47D-1F00460DE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000" y="3090905"/>
            <a:ext cx="7800000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836E7-F78A-9297-BC5F-CD2005B3D1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6B356B-8240-8633-F85F-594160380F21}"/>
              </a:ext>
            </a:extLst>
          </p:cNvPr>
          <p:cNvSpPr/>
          <p:nvPr/>
        </p:nvSpPr>
        <p:spPr bwMode="white">
          <a:xfrm>
            <a:off x="1243809" y="1238895"/>
            <a:ext cx="4852191" cy="4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BFBC5F-4E75-1A7C-9C2B-6975C70FC109}"/>
              </a:ext>
            </a:extLst>
          </p:cNvPr>
          <p:cNvSpPr/>
          <p:nvPr/>
        </p:nvSpPr>
        <p:spPr bwMode="white">
          <a:xfrm>
            <a:off x="681904" y="2096773"/>
            <a:ext cx="4047619" cy="4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D6E815-51D2-CE53-3F7A-89E1911A1373}"/>
              </a:ext>
            </a:extLst>
          </p:cNvPr>
          <p:cNvSpPr/>
          <p:nvPr/>
        </p:nvSpPr>
        <p:spPr bwMode="white">
          <a:xfrm>
            <a:off x="681904" y="2983247"/>
            <a:ext cx="2419047" cy="35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805251-A097-00AD-33EF-E4BA7CCF2D1C}"/>
              </a:ext>
            </a:extLst>
          </p:cNvPr>
          <p:cNvSpPr/>
          <p:nvPr/>
        </p:nvSpPr>
        <p:spPr bwMode="white">
          <a:xfrm>
            <a:off x="681904" y="3802997"/>
            <a:ext cx="2361904" cy="4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9C7D07-83A3-F31E-00D3-80204AA941F6}"/>
              </a:ext>
            </a:extLst>
          </p:cNvPr>
          <p:cNvSpPr/>
          <p:nvPr/>
        </p:nvSpPr>
        <p:spPr bwMode="white">
          <a:xfrm>
            <a:off x="681904" y="4632278"/>
            <a:ext cx="5054056" cy="6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98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0E0AE-7311-23E7-287C-0232DD9B53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9719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6695C-E856-C698-920A-2DAC612FB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88EBAE-ED85-5E35-E9EC-FFEA3721F592}"/>
              </a:ext>
            </a:extLst>
          </p:cNvPr>
          <p:cNvSpPr/>
          <p:nvPr/>
        </p:nvSpPr>
        <p:spPr bwMode="white">
          <a:xfrm>
            <a:off x="1177142" y="3039754"/>
            <a:ext cx="4476190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161EB8-DB08-165F-1291-79331740C360}"/>
              </a:ext>
            </a:extLst>
          </p:cNvPr>
          <p:cNvSpPr/>
          <p:nvPr/>
        </p:nvSpPr>
        <p:spPr bwMode="white">
          <a:xfrm>
            <a:off x="681904" y="3897348"/>
            <a:ext cx="3809523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3CC842-CE7D-52F5-4DA0-7E84D97F5670}"/>
              </a:ext>
            </a:extLst>
          </p:cNvPr>
          <p:cNvSpPr/>
          <p:nvPr/>
        </p:nvSpPr>
        <p:spPr bwMode="white">
          <a:xfrm>
            <a:off x="681904" y="4754942"/>
            <a:ext cx="2361904" cy="4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144031-2DF5-E053-37B6-D11AA6BC2670}"/>
              </a:ext>
            </a:extLst>
          </p:cNvPr>
          <p:cNvSpPr/>
          <p:nvPr/>
        </p:nvSpPr>
        <p:spPr bwMode="white">
          <a:xfrm>
            <a:off x="681904" y="5583950"/>
            <a:ext cx="4495238" cy="4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14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43A89-C6AC-A7F1-F8F3-81086245ED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6203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888B2-91D7-BE84-8304-08348BBE4C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F71FB2-BF56-D96A-70CF-782A709664AE}"/>
              </a:ext>
            </a:extLst>
          </p:cNvPr>
          <p:cNvSpPr/>
          <p:nvPr/>
        </p:nvSpPr>
        <p:spPr bwMode="white">
          <a:xfrm>
            <a:off x="1253333" y="1229409"/>
            <a:ext cx="5057142" cy="4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8EB6F7-31F4-9A17-E629-935A463293C0}"/>
              </a:ext>
            </a:extLst>
          </p:cNvPr>
          <p:cNvSpPr/>
          <p:nvPr/>
        </p:nvSpPr>
        <p:spPr bwMode="white">
          <a:xfrm>
            <a:off x="681904" y="2125574"/>
            <a:ext cx="2180952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D75A4C-4FAB-C1C6-D375-25584D9B2D0C}"/>
              </a:ext>
            </a:extLst>
          </p:cNvPr>
          <p:cNvSpPr/>
          <p:nvPr/>
        </p:nvSpPr>
        <p:spPr bwMode="white">
          <a:xfrm>
            <a:off x="681904" y="2945471"/>
            <a:ext cx="2133333" cy="4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AD4AE0-1CA4-34C9-D21B-13635E39202E}"/>
              </a:ext>
            </a:extLst>
          </p:cNvPr>
          <p:cNvSpPr/>
          <p:nvPr/>
        </p:nvSpPr>
        <p:spPr bwMode="white">
          <a:xfrm>
            <a:off x="681904" y="3774901"/>
            <a:ext cx="5666666" cy="4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89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DC04D-C492-E0AD-02C6-1C35DB9A4B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E54A3E-18C2-6A6E-468E-CB466DADA9AA}"/>
              </a:ext>
            </a:extLst>
          </p:cNvPr>
          <p:cNvSpPr/>
          <p:nvPr/>
        </p:nvSpPr>
        <p:spPr bwMode="white">
          <a:xfrm>
            <a:off x="9234285" y="4081167"/>
            <a:ext cx="533334" cy="4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98A8EA-E4D6-D77E-FB23-91E56ADCE698}"/>
              </a:ext>
            </a:extLst>
          </p:cNvPr>
          <p:cNvSpPr/>
          <p:nvPr/>
        </p:nvSpPr>
        <p:spPr bwMode="white">
          <a:xfrm>
            <a:off x="4234285" y="5025362"/>
            <a:ext cx="552380" cy="48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003FEC-61AC-92D8-BCE7-213351D4B1A4}"/>
              </a:ext>
            </a:extLst>
          </p:cNvPr>
          <p:cNvSpPr/>
          <p:nvPr/>
        </p:nvSpPr>
        <p:spPr bwMode="white">
          <a:xfrm>
            <a:off x="8767619" y="5082586"/>
            <a:ext cx="1123809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50972-7900-C6DA-2D43-47028DE83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CD3B95-BFB4-CB0A-0B07-39EBFA0537B6}"/>
              </a:ext>
            </a:extLst>
          </p:cNvPr>
          <p:cNvSpPr/>
          <p:nvPr/>
        </p:nvSpPr>
        <p:spPr bwMode="white">
          <a:xfrm>
            <a:off x="2205714" y="2173912"/>
            <a:ext cx="533333" cy="4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73D4AD-DB9C-4928-9491-4233D6826FAC}"/>
              </a:ext>
            </a:extLst>
          </p:cNvPr>
          <p:cNvSpPr/>
          <p:nvPr/>
        </p:nvSpPr>
        <p:spPr bwMode="white">
          <a:xfrm>
            <a:off x="6462857" y="2173912"/>
            <a:ext cx="533333" cy="4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5B4789-A67D-EF3B-6EAA-16AAC53C52A8}"/>
              </a:ext>
            </a:extLst>
          </p:cNvPr>
          <p:cNvSpPr/>
          <p:nvPr/>
        </p:nvSpPr>
        <p:spPr bwMode="white">
          <a:xfrm>
            <a:off x="2186666" y="3185044"/>
            <a:ext cx="580952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72C6E5-B12A-7EA8-B16B-BC4B1DB43135}"/>
              </a:ext>
            </a:extLst>
          </p:cNvPr>
          <p:cNvSpPr/>
          <p:nvPr/>
        </p:nvSpPr>
        <p:spPr bwMode="white">
          <a:xfrm>
            <a:off x="4853333" y="4997452"/>
            <a:ext cx="4076190" cy="66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3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6CA2C-0AFD-1A39-0F7F-0CC211F65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7DE6FA-7E86-3CE4-7006-F6917FBE5D1E}"/>
              </a:ext>
            </a:extLst>
          </p:cNvPr>
          <p:cNvSpPr/>
          <p:nvPr/>
        </p:nvSpPr>
        <p:spPr bwMode="white">
          <a:xfrm>
            <a:off x="1681904" y="3290265"/>
            <a:ext cx="2133333" cy="42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9C4A3E-B7D5-B7C4-D69E-BB08CE0C7546}"/>
              </a:ext>
            </a:extLst>
          </p:cNvPr>
          <p:cNvSpPr/>
          <p:nvPr/>
        </p:nvSpPr>
        <p:spPr bwMode="white">
          <a:xfrm>
            <a:off x="6653333" y="3261645"/>
            <a:ext cx="2666666" cy="45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364A63-67FC-CEE4-B11E-0D667A07CBD8}"/>
              </a:ext>
            </a:extLst>
          </p:cNvPr>
          <p:cNvSpPr/>
          <p:nvPr/>
        </p:nvSpPr>
        <p:spPr bwMode="white">
          <a:xfrm>
            <a:off x="1681904" y="4253824"/>
            <a:ext cx="1323809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2F539E-80B4-7AAB-A014-AEED6D6BAA1B}"/>
              </a:ext>
            </a:extLst>
          </p:cNvPr>
          <p:cNvSpPr/>
          <p:nvPr/>
        </p:nvSpPr>
        <p:spPr bwMode="white">
          <a:xfrm>
            <a:off x="6653333" y="4253824"/>
            <a:ext cx="1857141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61828-4EA5-FBD5-E4CC-6546951135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94048-2C8E-815D-6DA5-B76AB0DE4DA5}"/>
              </a:ext>
            </a:extLst>
          </p:cNvPr>
          <p:cNvSpPr/>
          <p:nvPr/>
        </p:nvSpPr>
        <p:spPr bwMode="white">
          <a:xfrm>
            <a:off x="681904" y="2182522"/>
            <a:ext cx="2438095" cy="4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1F743-17C3-7394-7FF8-5A2908231A8B}"/>
              </a:ext>
            </a:extLst>
          </p:cNvPr>
          <p:cNvSpPr/>
          <p:nvPr/>
        </p:nvSpPr>
        <p:spPr bwMode="white">
          <a:xfrm>
            <a:off x="5691428" y="2060849"/>
            <a:ext cx="2852844" cy="55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8A0584-306E-0B67-86D6-860732485D8A}"/>
              </a:ext>
            </a:extLst>
          </p:cNvPr>
          <p:cNvSpPr/>
          <p:nvPr/>
        </p:nvSpPr>
        <p:spPr bwMode="white">
          <a:xfrm>
            <a:off x="681904" y="3145220"/>
            <a:ext cx="1638095" cy="4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7CEE94-5ED6-4366-73D4-54A4D325AEEB}"/>
              </a:ext>
            </a:extLst>
          </p:cNvPr>
          <p:cNvSpPr/>
          <p:nvPr/>
        </p:nvSpPr>
        <p:spPr bwMode="white">
          <a:xfrm>
            <a:off x="5691428" y="3145220"/>
            <a:ext cx="800000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93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61C66-B1E2-7ACE-29E8-5DFDC01ADB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E00F5F-4942-188C-9A29-4EBE86284489}"/>
              </a:ext>
            </a:extLst>
          </p:cNvPr>
          <p:cNvSpPr/>
          <p:nvPr/>
        </p:nvSpPr>
        <p:spPr bwMode="white">
          <a:xfrm>
            <a:off x="681904" y="2250150"/>
            <a:ext cx="3247619" cy="4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D686BA-0674-2476-C6D7-22D9C90BCC57}"/>
              </a:ext>
            </a:extLst>
          </p:cNvPr>
          <p:cNvSpPr/>
          <p:nvPr/>
        </p:nvSpPr>
        <p:spPr bwMode="white">
          <a:xfrm>
            <a:off x="5424761" y="2250150"/>
            <a:ext cx="2400000" cy="4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89D9EB-76EE-44A9-1556-E854AB6AE4A1}"/>
              </a:ext>
            </a:extLst>
          </p:cNvPr>
          <p:cNvSpPr/>
          <p:nvPr/>
        </p:nvSpPr>
        <p:spPr bwMode="white">
          <a:xfrm>
            <a:off x="681904" y="3194456"/>
            <a:ext cx="1638095" cy="4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8ECD85-40F8-F9D9-955B-CE2EA5F1EAB4}"/>
              </a:ext>
            </a:extLst>
          </p:cNvPr>
          <p:cNvSpPr/>
          <p:nvPr/>
        </p:nvSpPr>
        <p:spPr bwMode="white">
          <a:xfrm>
            <a:off x="5424761" y="3194456"/>
            <a:ext cx="1323809" cy="4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28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B4E32-CE18-5535-2BF3-48BA72DEF4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8003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66C29-ADCB-A86C-7A43-FE614C0BF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678EC3-5DC9-30C0-3C51-2AB4DC74529B}"/>
              </a:ext>
            </a:extLst>
          </p:cNvPr>
          <p:cNvSpPr/>
          <p:nvPr/>
        </p:nvSpPr>
        <p:spPr bwMode="white">
          <a:xfrm>
            <a:off x="1205714" y="1200950"/>
            <a:ext cx="3066666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4ACD6D-6428-8C6F-9089-6D58AD1406B6}"/>
              </a:ext>
            </a:extLst>
          </p:cNvPr>
          <p:cNvSpPr/>
          <p:nvPr/>
        </p:nvSpPr>
        <p:spPr bwMode="white">
          <a:xfrm>
            <a:off x="681904" y="2059515"/>
            <a:ext cx="2647619" cy="36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195870-87B2-495D-1445-91B71C2BF79A}"/>
              </a:ext>
            </a:extLst>
          </p:cNvPr>
          <p:cNvSpPr/>
          <p:nvPr/>
        </p:nvSpPr>
        <p:spPr bwMode="white">
          <a:xfrm>
            <a:off x="681904" y="2870382"/>
            <a:ext cx="2361904" cy="45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12EEDC-D052-D652-5B0F-DB8894A3E58B}"/>
              </a:ext>
            </a:extLst>
          </p:cNvPr>
          <p:cNvSpPr/>
          <p:nvPr/>
        </p:nvSpPr>
        <p:spPr bwMode="white">
          <a:xfrm>
            <a:off x="681904" y="3709868"/>
            <a:ext cx="7761904" cy="45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7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06CDAD-A887-C61C-AD54-B5D67DCB0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5436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2023-07-25T19:59:04Z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