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E54E0C-E8B0-1CCA-1D68-15ABD7A10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428" y="3086143"/>
            <a:ext cx="7857143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1D6CC-7B5D-6A71-B3AC-5A6ADA051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F3718A-391C-26DC-3A22-311999C573AF}"/>
              </a:ext>
            </a:extLst>
          </p:cNvPr>
          <p:cNvSpPr/>
          <p:nvPr/>
        </p:nvSpPr>
        <p:spPr bwMode="white">
          <a:xfrm>
            <a:off x="1396190" y="3048251"/>
            <a:ext cx="4483786" cy="4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44B7A-A54E-63C5-CDA9-0D818B63ABAA}"/>
              </a:ext>
            </a:extLst>
          </p:cNvPr>
          <p:cNvSpPr/>
          <p:nvPr/>
        </p:nvSpPr>
        <p:spPr bwMode="white">
          <a:xfrm>
            <a:off x="1396190" y="3924468"/>
            <a:ext cx="9524346" cy="22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1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A8004-8BB3-9EDF-EA5A-605B37E90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47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A5292-762E-35D9-4827-39A52E81E5A2}"/>
              </a:ext>
            </a:extLst>
          </p:cNvPr>
          <p:cNvSpPr/>
          <p:nvPr/>
        </p:nvSpPr>
        <p:spPr bwMode="white">
          <a:xfrm>
            <a:off x="4865559" y="5235671"/>
            <a:ext cx="190534" cy="23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BADA49-034E-3407-E254-30616535DCF3}"/>
              </a:ext>
            </a:extLst>
          </p:cNvPr>
          <p:cNvSpPr/>
          <p:nvPr/>
        </p:nvSpPr>
        <p:spPr bwMode="white">
          <a:xfrm>
            <a:off x="5194663" y="5784517"/>
            <a:ext cx="190534" cy="23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A97FA4-09EE-80FC-4DCF-B2E49B24F2E0}"/>
              </a:ext>
            </a:extLst>
          </p:cNvPr>
          <p:cNvSpPr/>
          <p:nvPr/>
        </p:nvSpPr>
        <p:spPr bwMode="white">
          <a:xfrm>
            <a:off x="5194663" y="6333364"/>
            <a:ext cx="190534" cy="23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4BB69-A9F9-2AE9-8FF3-738223FA1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9B9DD-A0AE-51D0-A359-08506D4B5E11}"/>
              </a:ext>
            </a:extLst>
          </p:cNvPr>
          <p:cNvSpPr/>
          <p:nvPr/>
        </p:nvSpPr>
        <p:spPr bwMode="white">
          <a:xfrm>
            <a:off x="2300952" y="4097912"/>
            <a:ext cx="5390476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8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D0593-9D32-3127-5AA1-63F82D04E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70B88-D0BA-5ED7-66FD-4BBB4D2EE664}"/>
              </a:ext>
            </a:extLst>
          </p:cNvPr>
          <p:cNvSpPr/>
          <p:nvPr/>
        </p:nvSpPr>
        <p:spPr bwMode="white">
          <a:xfrm>
            <a:off x="1386666" y="3023501"/>
            <a:ext cx="9085713" cy="141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0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5A628-7066-CB68-BFA1-3CFD3AA02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822F5-A551-16FC-A4A4-44F5A91B1E8D}"/>
              </a:ext>
            </a:extLst>
          </p:cNvPr>
          <p:cNvSpPr/>
          <p:nvPr/>
        </p:nvSpPr>
        <p:spPr bwMode="white">
          <a:xfrm>
            <a:off x="1605714" y="3177818"/>
            <a:ext cx="3990476" cy="44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5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856F7-0A21-B2DC-32A1-66291D52A6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AC89F-A19E-0448-25CC-556E596D0557}"/>
              </a:ext>
            </a:extLst>
          </p:cNvPr>
          <p:cNvSpPr/>
          <p:nvPr/>
        </p:nvSpPr>
        <p:spPr bwMode="white">
          <a:xfrm>
            <a:off x="1643809" y="4042809"/>
            <a:ext cx="8340623" cy="5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1809A-9726-A68F-2974-58091149AC60}"/>
              </a:ext>
            </a:extLst>
          </p:cNvPr>
          <p:cNvSpPr/>
          <p:nvPr/>
        </p:nvSpPr>
        <p:spPr bwMode="white">
          <a:xfrm>
            <a:off x="9984432" y="4052346"/>
            <a:ext cx="1392710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B0352-7EBF-9971-2662-839ABA2CA767}"/>
              </a:ext>
            </a:extLst>
          </p:cNvPr>
          <p:cNvSpPr/>
          <p:nvPr/>
        </p:nvSpPr>
        <p:spPr bwMode="white">
          <a:xfrm>
            <a:off x="1634285" y="4862963"/>
            <a:ext cx="6477939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ACBEF0-7FEA-5709-3E24-0D1915D5AD87}"/>
              </a:ext>
            </a:extLst>
          </p:cNvPr>
          <p:cNvSpPr/>
          <p:nvPr/>
        </p:nvSpPr>
        <p:spPr bwMode="white">
          <a:xfrm>
            <a:off x="1653333" y="5692654"/>
            <a:ext cx="2066666" cy="4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01EC4D-95FE-E800-22CA-23792551B094}"/>
              </a:ext>
            </a:extLst>
          </p:cNvPr>
          <p:cNvSpPr/>
          <p:nvPr/>
        </p:nvSpPr>
        <p:spPr bwMode="white">
          <a:xfrm>
            <a:off x="8112224" y="4862963"/>
            <a:ext cx="3255394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65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13260-C923-C47F-C381-1D540676F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C1A9E5-4DB4-5DDC-86E6-593ADBE364F9}"/>
              </a:ext>
            </a:extLst>
          </p:cNvPr>
          <p:cNvSpPr/>
          <p:nvPr/>
        </p:nvSpPr>
        <p:spPr bwMode="white">
          <a:xfrm>
            <a:off x="2281904" y="5108734"/>
            <a:ext cx="7704761" cy="4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6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10542-F36B-83C4-B605-508DCFD22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08D9E-BC8E-D0DB-3AFC-DD4822C8188A}"/>
              </a:ext>
            </a:extLst>
          </p:cNvPr>
          <p:cNvSpPr/>
          <p:nvPr/>
        </p:nvSpPr>
        <p:spPr bwMode="white">
          <a:xfrm>
            <a:off x="1405714" y="3002672"/>
            <a:ext cx="9066666" cy="138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8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6D720-AC8D-612B-E4A5-B4F8A7BD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A88B8-3371-BE58-8A41-A99F46AD66D5}"/>
              </a:ext>
            </a:extLst>
          </p:cNvPr>
          <p:cNvSpPr/>
          <p:nvPr/>
        </p:nvSpPr>
        <p:spPr bwMode="white">
          <a:xfrm>
            <a:off x="2193944" y="6226285"/>
            <a:ext cx="3582026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D4288E-6E0C-E92B-6167-985D1E0FFE21}"/>
              </a:ext>
            </a:extLst>
          </p:cNvPr>
          <p:cNvSpPr/>
          <p:nvPr/>
        </p:nvSpPr>
        <p:spPr bwMode="white">
          <a:xfrm>
            <a:off x="5973067" y="6226285"/>
            <a:ext cx="4001929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0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2023-07-25T20:28:26Z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