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7" autoAdjust="0"/>
    <p:restoredTop sz="94660"/>
  </p:normalViewPr>
  <p:slideViewPr>
    <p:cSldViewPr showGuides="1">
      <p:cViewPr varScale="1">
        <p:scale>
          <a:sx n="64" d="100"/>
          <a:sy n="64" d="100"/>
        </p:scale>
        <p:origin x="34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422988F-91CC-5F36-62A6-795876248E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094" y="1700808"/>
            <a:ext cx="8123809" cy="124761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99F2430-F06A-3F1E-15C8-3EFE7E1C94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142" y="4070718"/>
            <a:ext cx="7285714" cy="6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59F06-C8FC-BCE4-46F6-BEA9CC8061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8AEC57-EE17-D882-805B-E6432EEA6549}"/>
              </a:ext>
            </a:extLst>
          </p:cNvPr>
          <p:cNvSpPr/>
          <p:nvPr/>
        </p:nvSpPr>
        <p:spPr bwMode="white">
          <a:xfrm>
            <a:off x="1177142" y="1334215"/>
            <a:ext cx="2847619" cy="36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E22E4C-6929-EB8C-B457-7ADDEB8C0E00}"/>
              </a:ext>
            </a:extLst>
          </p:cNvPr>
          <p:cNvSpPr/>
          <p:nvPr/>
        </p:nvSpPr>
        <p:spPr bwMode="white">
          <a:xfrm>
            <a:off x="681904" y="2153965"/>
            <a:ext cx="3761904" cy="4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7C8109-7BC3-618E-CD9A-D93C8D82B1CB}"/>
              </a:ext>
            </a:extLst>
          </p:cNvPr>
          <p:cNvSpPr/>
          <p:nvPr/>
        </p:nvSpPr>
        <p:spPr bwMode="white">
          <a:xfrm>
            <a:off x="681904" y="3011843"/>
            <a:ext cx="2180952" cy="35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1DB0CA-4B9D-3B4B-922A-71C09C4A7E84}"/>
              </a:ext>
            </a:extLst>
          </p:cNvPr>
          <p:cNvSpPr/>
          <p:nvPr/>
        </p:nvSpPr>
        <p:spPr bwMode="white">
          <a:xfrm>
            <a:off x="681904" y="3812529"/>
            <a:ext cx="2361904" cy="4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658953-4D3D-E206-57AF-318202B47B04}"/>
              </a:ext>
            </a:extLst>
          </p:cNvPr>
          <p:cNvSpPr/>
          <p:nvPr/>
        </p:nvSpPr>
        <p:spPr bwMode="white">
          <a:xfrm>
            <a:off x="681904" y="4651343"/>
            <a:ext cx="7761904" cy="4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51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694F9-A91A-B1AC-5160-CFFC782557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1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5892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CDA03-65E5-F72A-036C-5C09160734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E5BA14-544D-268D-C052-E66C05655392}"/>
              </a:ext>
            </a:extLst>
          </p:cNvPr>
          <p:cNvSpPr/>
          <p:nvPr/>
        </p:nvSpPr>
        <p:spPr bwMode="white">
          <a:xfrm>
            <a:off x="1196190" y="1191331"/>
            <a:ext cx="1895238" cy="35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E23E53-960D-B2EF-8587-B9A7542C31E2}"/>
              </a:ext>
            </a:extLst>
          </p:cNvPr>
          <p:cNvSpPr/>
          <p:nvPr/>
        </p:nvSpPr>
        <p:spPr bwMode="white">
          <a:xfrm>
            <a:off x="681904" y="2049587"/>
            <a:ext cx="1714285" cy="34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CA21EA-B869-33FE-5812-F2BC2718F816}"/>
              </a:ext>
            </a:extLst>
          </p:cNvPr>
          <p:cNvSpPr/>
          <p:nvPr/>
        </p:nvSpPr>
        <p:spPr bwMode="white">
          <a:xfrm>
            <a:off x="681904" y="2860161"/>
            <a:ext cx="1752380" cy="42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B98CEC-992E-9685-BCA8-34C90FD2B871}"/>
              </a:ext>
            </a:extLst>
          </p:cNvPr>
          <p:cNvSpPr/>
          <p:nvPr/>
        </p:nvSpPr>
        <p:spPr bwMode="white">
          <a:xfrm>
            <a:off x="681904" y="3699344"/>
            <a:ext cx="4314285" cy="42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1B8D9B-F1FE-8FC6-1772-9203835ECD8B}"/>
              </a:ext>
            </a:extLst>
          </p:cNvPr>
          <p:cNvSpPr/>
          <p:nvPr/>
        </p:nvSpPr>
        <p:spPr bwMode="white">
          <a:xfrm>
            <a:off x="681904" y="4509918"/>
            <a:ext cx="5895238" cy="4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15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96446-9BC8-2A7A-3F70-2A567B405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4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1FE4A0-D73E-68D9-064E-612261DFD6C0}"/>
              </a:ext>
            </a:extLst>
          </p:cNvPr>
          <p:cNvSpPr/>
          <p:nvPr/>
        </p:nvSpPr>
        <p:spPr bwMode="white">
          <a:xfrm>
            <a:off x="1415481" y="4149081"/>
            <a:ext cx="3343690" cy="45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BA3299-2132-9137-58FD-77ADC018257B}"/>
              </a:ext>
            </a:extLst>
          </p:cNvPr>
          <p:cNvSpPr/>
          <p:nvPr/>
        </p:nvSpPr>
        <p:spPr bwMode="white">
          <a:xfrm>
            <a:off x="1504305" y="4942790"/>
            <a:ext cx="3521530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131D62-ED90-985A-66C6-0A16B4545687}"/>
              </a:ext>
            </a:extLst>
          </p:cNvPr>
          <p:cNvSpPr/>
          <p:nvPr/>
        </p:nvSpPr>
        <p:spPr bwMode="white">
          <a:xfrm>
            <a:off x="1519991" y="5609820"/>
            <a:ext cx="1325475" cy="3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7E8ABB-9EC8-BAE9-9D08-E2BE13C4D473}"/>
              </a:ext>
            </a:extLst>
          </p:cNvPr>
          <p:cNvSpPr/>
          <p:nvPr/>
        </p:nvSpPr>
        <p:spPr bwMode="white">
          <a:xfrm>
            <a:off x="1512148" y="6300392"/>
            <a:ext cx="6737181" cy="3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22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696E5-3BF7-9845-3D9E-3B304F228D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70713-352F-D005-BD96-B82EA4B79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0A35A9-92D8-A4E5-1913-5C969589E0C4}"/>
              </a:ext>
            </a:extLst>
          </p:cNvPr>
          <p:cNvSpPr/>
          <p:nvPr/>
        </p:nvSpPr>
        <p:spPr bwMode="white">
          <a:xfrm>
            <a:off x="7392144" y="1191228"/>
            <a:ext cx="936104" cy="5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800FC0-C26A-BE20-1222-067A81550228}"/>
              </a:ext>
            </a:extLst>
          </p:cNvPr>
          <p:cNvSpPr/>
          <p:nvPr/>
        </p:nvSpPr>
        <p:spPr bwMode="white">
          <a:xfrm>
            <a:off x="7748571" y="3011777"/>
            <a:ext cx="1085715" cy="5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AD83FA-134D-CF04-6270-D9EC03D2D0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64"/>
          <a:stretch/>
        </p:blipFill>
        <p:spPr>
          <a:xfrm>
            <a:off x="720000" y="3698057"/>
            <a:ext cx="10800000" cy="291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024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5A53E-5DC6-C602-1C6A-025CAB15D8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FCD308-728A-06F6-D468-B623D42AE2F1}"/>
              </a:ext>
            </a:extLst>
          </p:cNvPr>
          <p:cNvSpPr/>
          <p:nvPr/>
        </p:nvSpPr>
        <p:spPr bwMode="white">
          <a:xfrm>
            <a:off x="2205714" y="2126150"/>
            <a:ext cx="542857" cy="49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7ACBE1-B324-6A14-7AAE-5191C74CED81}"/>
              </a:ext>
            </a:extLst>
          </p:cNvPr>
          <p:cNvSpPr/>
          <p:nvPr/>
        </p:nvSpPr>
        <p:spPr bwMode="white">
          <a:xfrm>
            <a:off x="1991544" y="2996953"/>
            <a:ext cx="936104" cy="54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7311B0D-93A8-2C9A-BFAD-CDBD267B04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64"/>
          <a:stretch/>
        </p:blipFill>
        <p:spPr>
          <a:xfrm>
            <a:off x="720000" y="3698057"/>
            <a:ext cx="10800000" cy="291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986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D4C06-9406-1913-C3C0-5D5FBEDD0A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60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B3886E-6F40-9D78-2B21-004AED159FA8}"/>
              </a:ext>
            </a:extLst>
          </p:cNvPr>
          <p:cNvSpPr/>
          <p:nvPr/>
        </p:nvSpPr>
        <p:spPr bwMode="white">
          <a:xfrm>
            <a:off x="6653333" y="1046702"/>
            <a:ext cx="542856" cy="48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D9C604-4C5F-C742-5099-631CDA7AB2F4}"/>
              </a:ext>
            </a:extLst>
          </p:cNvPr>
          <p:cNvSpPr/>
          <p:nvPr/>
        </p:nvSpPr>
        <p:spPr bwMode="white">
          <a:xfrm>
            <a:off x="9015238" y="1046702"/>
            <a:ext cx="542857" cy="48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04352B-AD91-1F9F-6DE4-8043F0B50FE8}"/>
              </a:ext>
            </a:extLst>
          </p:cNvPr>
          <p:cNvSpPr/>
          <p:nvPr/>
        </p:nvSpPr>
        <p:spPr bwMode="white">
          <a:xfrm>
            <a:off x="8453333" y="1953479"/>
            <a:ext cx="552380" cy="49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EBEE04-27B2-78E5-A14F-ED1B30E50EA8}"/>
              </a:ext>
            </a:extLst>
          </p:cNvPr>
          <p:cNvSpPr/>
          <p:nvPr/>
        </p:nvSpPr>
        <p:spPr bwMode="white">
          <a:xfrm>
            <a:off x="2135560" y="2850710"/>
            <a:ext cx="720080" cy="58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B27C04-4DDA-96FB-2C9F-A3ACF607DF41}"/>
              </a:ext>
            </a:extLst>
          </p:cNvPr>
          <p:cNvSpPr/>
          <p:nvPr/>
        </p:nvSpPr>
        <p:spPr bwMode="white">
          <a:xfrm>
            <a:off x="3234285" y="3833848"/>
            <a:ext cx="1447619" cy="40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DEF9A9-09BC-F869-21F9-278E06C3D8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64"/>
          <a:stretch/>
        </p:blipFill>
        <p:spPr>
          <a:xfrm>
            <a:off x="1607800" y="4322338"/>
            <a:ext cx="8976400" cy="241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283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EAA85-7277-FE26-254A-3C90889F17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F9A852-12DE-4AA7-90FD-4960EB2F7D4A}"/>
              </a:ext>
            </a:extLst>
          </p:cNvPr>
          <p:cNvSpPr/>
          <p:nvPr/>
        </p:nvSpPr>
        <p:spPr bwMode="white">
          <a:xfrm>
            <a:off x="6100952" y="3129174"/>
            <a:ext cx="4285714" cy="50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01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222BB-994D-1B93-8751-8F7ED06282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BF7213-E2F2-1D8C-324A-B95D98ED2E6B}"/>
              </a:ext>
            </a:extLst>
          </p:cNvPr>
          <p:cNvSpPr/>
          <p:nvPr/>
        </p:nvSpPr>
        <p:spPr bwMode="white">
          <a:xfrm>
            <a:off x="4511825" y="2506699"/>
            <a:ext cx="5284366" cy="51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92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A2450-6DD2-BD4B-01CC-330514EED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683207-EC4E-EB95-B308-8F6958F74942}"/>
              </a:ext>
            </a:extLst>
          </p:cNvPr>
          <p:cNvSpPr/>
          <p:nvPr/>
        </p:nvSpPr>
        <p:spPr bwMode="white">
          <a:xfrm>
            <a:off x="1624761" y="4099988"/>
            <a:ext cx="3485714" cy="45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0DC1CB-CD2C-4EDB-EE63-C5B41D1E8202}"/>
              </a:ext>
            </a:extLst>
          </p:cNvPr>
          <p:cNvSpPr/>
          <p:nvPr/>
        </p:nvSpPr>
        <p:spPr bwMode="white">
          <a:xfrm>
            <a:off x="1624761" y="4939205"/>
            <a:ext cx="4733333" cy="151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65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FDE4F-3467-BC9F-78CC-B6B1315E2D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98213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