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6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4E6CEF-5CD9-3DCC-70BF-3F91F003F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665" y="1700808"/>
            <a:ext cx="3866667" cy="122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985824-AE3D-FD8C-649C-3A3983BBC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475" y="4288662"/>
            <a:ext cx="6019048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DD726-D5B4-7E56-8D11-B41CEC2814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27527-E733-50C2-5A8A-D0C18B74AB00}"/>
              </a:ext>
            </a:extLst>
          </p:cNvPr>
          <p:cNvSpPr/>
          <p:nvPr/>
        </p:nvSpPr>
        <p:spPr bwMode="white">
          <a:xfrm>
            <a:off x="1367619" y="2042498"/>
            <a:ext cx="2457142" cy="43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CC59B-C52E-3903-730A-30FF9D0B5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A4630-9EEF-160E-C924-69EBE6D30428}"/>
              </a:ext>
            </a:extLst>
          </p:cNvPr>
          <p:cNvSpPr/>
          <p:nvPr/>
        </p:nvSpPr>
        <p:spPr bwMode="white">
          <a:xfrm>
            <a:off x="1386666" y="2118759"/>
            <a:ext cx="2742857" cy="38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6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F39D5-F3EE-CB88-CE89-13956271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7E9CE-FBF6-8600-D225-3F4CF51AC9DC}"/>
              </a:ext>
            </a:extLst>
          </p:cNvPr>
          <p:cNvSpPr/>
          <p:nvPr/>
        </p:nvSpPr>
        <p:spPr bwMode="white">
          <a:xfrm>
            <a:off x="2367619" y="6112262"/>
            <a:ext cx="2180952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9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B4A7E-6E81-034F-5BAB-046FB0AD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B37AF-8423-2648-097A-47FA7952B51C}"/>
              </a:ext>
            </a:extLst>
          </p:cNvPr>
          <p:cNvSpPr/>
          <p:nvPr/>
        </p:nvSpPr>
        <p:spPr bwMode="white">
          <a:xfrm>
            <a:off x="1271464" y="3789040"/>
            <a:ext cx="4536504" cy="81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7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CE9AD-D7BF-AE15-3CDF-E5BBDC6C3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5D32E-41D1-5C33-7A4C-FBF0BDAD7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50DCB-3184-B92B-6140-75B72081EC3E}"/>
              </a:ext>
            </a:extLst>
          </p:cNvPr>
          <p:cNvSpPr/>
          <p:nvPr/>
        </p:nvSpPr>
        <p:spPr bwMode="white">
          <a:xfrm>
            <a:off x="1567619" y="2562682"/>
            <a:ext cx="2095238" cy="137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72920-E1A5-0E74-9B49-A223A13A97BC}"/>
              </a:ext>
            </a:extLst>
          </p:cNvPr>
          <p:cNvSpPr/>
          <p:nvPr/>
        </p:nvSpPr>
        <p:spPr bwMode="white">
          <a:xfrm>
            <a:off x="5977142" y="2553157"/>
            <a:ext cx="2095238" cy="4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6949A1-AE3E-F509-BE6E-C1B1CCADF67C}"/>
              </a:ext>
            </a:extLst>
          </p:cNvPr>
          <p:cNvSpPr/>
          <p:nvPr/>
        </p:nvSpPr>
        <p:spPr bwMode="white">
          <a:xfrm>
            <a:off x="2415238" y="4734391"/>
            <a:ext cx="2971428" cy="4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C7635-793C-F73C-F6BC-1A77559B0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FED50C-433E-A734-9CE9-D69360D755E4}"/>
              </a:ext>
            </a:extLst>
          </p:cNvPr>
          <p:cNvSpPr/>
          <p:nvPr/>
        </p:nvSpPr>
        <p:spPr bwMode="white">
          <a:xfrm>
            <a:off x="10072380" y="2382829"/>
            <a:ext cx="438095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68D7A-82EE-B5F7-A968-625227EA4953}"/>
              </a:ext>
            </a:extLst>
          </p:cNvPr>
          <p:cNvSpPr/>
          <p:nvPr/>
        </p:nvSpPr>
        <p:spPr bwMode="white">
          <a:xfrm>
            <a:off x="10005714" y="3269364"/>
            <a:ext cx="504761" cy="5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AA5DB4-A7F4-9534-6D96-343EEEC25BB7}"/>
              </a:ext>
            </a:extLst>
          </p:cNvPr>
          <p:cNvSpPr/>
          <p:nvPr/>
        </p:nvSpPr>
        <p:spPr bwMode="white">
          <a:xfrm>
            <a:off x="10081904" y="4289356"/>
            <a:ext cx="428571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88466-DDAF-085A-C1AF-2A917AF23EF3}"/>
              </a:ext>
            </a:extLst>
          </p:cNvPr>
          <p:cNvSpPr/>
          <p:nvPr/>
        </p:nvSpPr>
        <p:spPr bwMode="white">
          <a:xfrm>
            <a:off x="10005714" y="5175891"/>
            <a:ext cx="504761" cy="5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4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9E0BF-4B34-7BA0-DB05-C7BD8A95B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9518D3-DB26-CE22-D923-0ACE0EB3B734}"/>
              </a:ext>
            </a:extLst>
          </p:cNvPr>
          <p:cNvSpPr/>
          <p:nvPr/>
        </p:nvSpPr>
        <p:spPr bwMode="white">
          <a:xfrm>
            <a:off x="2824761" y="4745254"/>
            <a:ext cx="2476190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8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48F6A-1AF1-5A7E-23C7-E4FA3715E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68BE9-D295-08A1-A5FF-DA4A088658D3}"/>
              </a:ext>
            </a:extLst>
          </p:cNvPr>
          <p:cNvSpPr/>
          <p:nvPr/>
        </p:nvSpPr>
        <p:spPr bwMode="white">
          <a:xfrm>
            <a:off x="1910476" y="3596275"/>
            <a:ext cx="1933333" cy="38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7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8B257-6CAB-13D4-ADBE-A387B231B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D2412F-BD58-0686-5050-D3ABADE62476}"/>
              </a:ext>
            </a:extLst>
          </p:cNvPr>
          <p:cNvSpPr/>
          <p:nvPr/>
        </p:nvSpPr>
        <p:spPr bwMode="white">
          <a:xfrm>
            <a:off x="1900952" y="4354104"/>
            <a:ext cx="3019047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1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4F9D1-272B-A75B-ABCF-411193EC2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9B478-08D3-18CF-1B19-AD5739AF7D2D}"/>
              </a:ext>
            </a:extLst>
          </p:cNvPr>
          <p:cNvSpPr/>
          <p:nvPr/>
        </p:nvSpPr>
        <p:spPr bwMode="white">
          <a:xfrm>
            <a:off x="2291428" y="3315796"/>
            <a:ext cx="2466666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3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3CFBD-08AC-7175-EDC5-D9753420E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B91C8-1A5C-1FEC-BE41-AD341B5D0126}"/>
              </a:ext>
            </a:extLst>
          </p:cNvPr>
          <p:cNvSpPr/>
          <p:nvPr/>
        </p:nvSpPr>
        <p:spPr bwMode="white">
          <a:xfrm>
            <a:off x="1199456" y="2060849"/>
            <a:ext cx="3672408" cy="71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5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