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32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CF0BF5-4B0A-2863-0EBF-730A66807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14" y="1340768"/>
            <a:ext cx="9428571" cy="15523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F94880C-A95F-91EE-3D5E-34AA844BB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665" y="3964852"/>
            <a:ext cx="7266667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670E3-2C67-B9B9-3791-847B02337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48408" cy="434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FEED0-AB84-3208-2E16-06CE78744D14}"/>
              </a:ext>
            </a:extLst>
          </p:cNvPr>
          <p:cNvSpPr/>
          <p:nvPr/>
        </p:nvSpPr>
        <p:spPr bwMode="white">
          <a:xfrm>
            <a:off x="4247888" y="888282"/>
            <a:ext cx="2485714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F8076D-449D-AFD2-5505-48EE9479AA03}"/>
              </a:ext>
            </a:extLst>
          </p:cNvPr>
          <p:cNvSpPr/>
          <p:nvPr/>
        </p:nvSpPr>
        <p:spPr bwMode="white">
          <a:xfrm>
            <a:off x="4424826" y="1645551"/>
            <a:ext cx="1095238" cy="4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751D54-95FE-51D2-17DD-6D373638C53D}"/>
              </a:ext>
            </a:extLst>
          </p:cNvPr>
          <p:cNvSpPr/>
          <p:nvPr/>
        </p:nvSpPr>
        <p:spPr bwMode="white">
          <a:xfrm>
            <a:off x="4257413" y="2313522"/>
            <a:ext cx="2476189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833555-2114-81DD-107B-C7872588EB9D}"/>
              </a:ext>
            </a:extLst>
          </p:cNvPr>
          <p:cNvSpPr/>
          <p:nvPr/>
        </p:nvSpPr>
        <p:spPr bwMode="white">
          <a:xfrm>
            <a:off x="4247888" y="3019504"/>
            <a:ext cx="2476189" cy="5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E6476-5D96-232A-B38B-DFD13332A26F}"/>
              </a:ext>
            </a:extLst>
          </p:cNvPr>
          <p:cNvSpPr/>
          <p:nvPr/>
        </p:nvSpPr>
        <p:spPr bwMode="white">
          <a:xfrm>
            <a:off x="4277207" y="3748314"/>
            <a:ext cx="2485714" cy="5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91D1BD-3BF4-8CA0-50B1-20F51DC792B5}"/>
              </a:ext>
            </a:extLst>
          </p:cNvPr>
          <p:cNvSpPr/>
          <p:nvPr/>
        </p:nvSpPr>
        <p:spPr bwMode="white">
          <a:xfrm>
            <a:off x="4400268" y="4474513"/>
            <a:ext cx="1085714" cy="5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3C3226-3927-3247-1C8D-107FD2C90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5376" y="3596209"/>
            <a:ext cx="4554245" cy="302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49CAF-F55A-813B-BEAD-E33813AC1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0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DB46C-905B-8DB6-6944-65FC6129C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7248208" cy="38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C01DD-1383-59A1-F036-383F106CFD1E}"/>
              </a:ext>
            </a:extLst>
          </p:cNvPr>
          <p:cNvSpPr/>
          <p:nvPr/>
        </p:nvSpPr>
        <p:spPr bwMode="white">
          <a:xfrm>
            <a:off x="3833772" y="1013450"/>
            <a:ext cx="2046204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08A52-C52B-749A-511C-D8C870DDBE10}"/>
              </a:ext>
            </a:extLst>
          </p:cNvPr>
          <p:cNvSpPr/>
          <p:nvPr/>
        </p:nvSpPr>
        <p:spPr bwMode="white">
          <a:xfrm>
            <a:off x="3843296" y="1639402"/>
            <a:ext cx="2038364" cy="4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D69944-6182-8450-D65A-A04888F8165B}"/>
              </a:ext>
            </a:extLst>
          </p:cNvPr>
          <p:cNvSpPr/>
          <p:nvPr/>
        </p:nvSpPr>
        <p:spPr bwMode="white">
          <a:xfrm>
            <a:off x="3843296" y="2255823"/>
            <a:ext cx="2237708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02BD7-184C-7D94-9B01-269E674CB166}"/>
              </a:ext>
            </a:extLst>
          </p:cNvPr>
          <p:cNvSpPr/>
          <p:nvPr/>
        </p:nvSpPr>
        <p:spPr bwMode="white">
          <a:xfrm>
            <a:off x="3833772" y="2841204"/>
            <a:ext cx="2046204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972C67-49E4-B5D7-E8BB-D95672ED903E}"/>
              </a:ext>
            </a:extLst>
          </p:cNvPr>
          <p:cNvSpPr/>
          <p:nvPr/>
        </p:nvSpPr>
        <p:spPr bwMode="white">
          <a:xfrm>
            <a:off x="3974686" y="3512903"/>
            <a:ext cx="893744" cy="4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E5888C-4552-2927-9766-DE17B8CE59A8}"/>
              </a:ext>
            </a:extLst>
          </p:cNvPr>
          <p:cNvSpPr/>
          <p:nvPr/>
        </p:nvSpPr>
        <p:spPr bwMode="white">
          <a:xfrm>
            <a:off x="3854708" y="4118206"/>
            <a:ext cx="2038364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DAC05EF-C53F-6646-4971-F1B38B5C9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303272"/>
            <a:ext cx="5090155" cy="35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9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C66FB-E267-F3EA-3B4F-C4113E0A5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6692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E2ACCDF-3B01-5692-BB6E-D0CE16E14C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720000" y="972000"/>
            <a:ext cx="8507368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62D4AA-E1D8-92B5-C332-4275843F6A8C}"/>
              </a:ext>
            </a:extLst>
          </p:cNvPr>
          <p:cNvSpPr/>
          <p:nvPr/>
        </p:nvSpPr>
        <p:spPr bwMode="white">
          <a:xfrm>
            <a:off x="6639147" y="1152234"/>
            <a:ext cx="442622" cy="36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64A1F-DEC9-C474-47B2-30A1DF4F3962}"/>
              </a:ext>
            </a:extLst>
          </p:cNvPr>
          <p:cNvSpPr/>
          <p:nvPr/>
        </p:nvSpPr>
        <p:spPr bwMode="white">
          <a:xfrm>
            <a:off x="1912832" y="1858153"/>
            <a:ext cx="420116" cy="4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7E9FCA-49FF-64CE-47E6-0F16CED79441}"/>
              </a:ext>
            </a:extLst>
          </p:cNvPr>
          <p:cNvSpPr/>
          <p:nvPr/>
        </p:nvSpPr>
        <p:spPr bwMode="white">
          <a:xfrm>
            <a:off x="3578295" y="1873173"/>
            <a:ext cx="600167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BC3C24-D2CF-66BD-8309-673CA3EDE801}"/>
              </a:ext>
            </a:extLst>
          </p:cNvPr>
          <p:cNvSpPr/>
          <p:nvPr/>
        </p:nvSpPr>
        <p:spPr bwMode="white">
          <a:xfrm>
            <a:off x="6639147" y="2609131"/>
            <a:ext cx="442622" cy="37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E9D59E-C5CB-FAC6-2B5B-B75049629C21}"/>
              </a:ext>
            </a:extLst>
          </p:cNvPr>
          <p:cNvSpPr/>
          <p:nvPr/>
        </p:nvSpPr>
        <p:spPr bwMode="white">
          <a:xfrm>
            <a:off x="1905329" y="3345089"/>
            <a:ext cx="435121" cy="36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DF7658-1ABD-E89F-5753-EA2D1076B795}"/>
              </a:ext>
            </a:extLst>
          </p:cNvPr>
          <p:cNvSpPr/>
          <p:nvPr/>
        </p:nvSpPr>
        <p:spPr bwMode="white">
          <a:xfrm>
            <a:off x="3578295" y="3330070"/>
            <a:ext cx="600167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A949F2F-6782-0F30-ED5E-F10B220C8B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6774" y="3111605"/>
            <a:ext cx="4968552" cy="367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875A4-6E12-9B66-5C03-CCC8E41895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/>
        </p:blipFill>
        <p:spPr>
          <a:xfrm>
            <a:off x="720000" y="990096"/>
            <a:ext cx="8507368" cy="287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867FB-84BE-3C73-360A-A359D2A8B009}"/>
              </a:ext>
            </a:extLst>
          </p:cNvPr>
          <p:cNvSpPr/>
          <p:nvPr/>
        </p:nvSpPr>
        <p:spPr bwMode="white">
          <a:xfrm>
            <a:off x="6646649" y="1187566"/>
            <a:ext cx="435121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83B795-08C1-63FC-6576-801A525B908B}"/>
              </a:ext>
            </a:extLst>
          </p:cNvPr>
          <p:cNvSpPr/>
          <p:nvPr/>
        </p:nvSpPr>
        <p:spPr bwMode="white">
          <a:xfrm>
            <a:off x="1905329" y="1938544"/>
            <a:ext cx="435121" cy="36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F125BA-EF9E-85A3-B681-9347354053FE}"/>
              </a:ext>
            </a:extLst>
          </p:cNvPr>
          <p:cNvSpPr/>
          <p:nvPr/>
        </p:nvSpPr>
        <p:spPr bwMode="white">
          <a:xfrm>
            <a:off x="3578295" y="1923525"/>
            <a:ext cx="600167" cy="34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3DACB4-3239-D18D-5605-EF15FFC357B4}"/>
              </a:ext>
            </a:extLst>
          </p:cNvPr>
          <p:cNvSpPr/>
          <p:nvPr/>
        </p:nvSpPr>
        <p:spPr bwMode="white">
          <a:xfrm>
            <a:off x="6646649" y="2651973"/>
            <a:ext cx="435121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5A483C-45A5-F189-9462-978C9636E030}"/>
              </a:ext>
            </a:extLst>
          </p:cNvPr>
          <p:cNvSpPr/>
          <p:nvPr/>
        </p:nvSpPr>
        <p:spPr bwMode="white">
          <a:xfrm>
            <a:off x="1912832" y="3372912"/>
            <a:ext cx="420116" cy="4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FBD364-2AAD-FFF6-60AC-A82DA88AB5BD}"/>
              </a:ext>
            </a:extLst>
          </p:cNvPr>
          <p:cNvSpPr/>
          <p:nvPr/>
        </p:nvSpPr>
        <p:spPr bwMode="white">
          <a:xfrm>
            <a:off x="3578295" y="3387931"/>
            <a:ext cx="600167" cy="34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84DE70D-5680-B513-6256-58A828CAEE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6774" y="3111605"/>
            <a:ext cx="4968552" cy="367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340C4-6BE8-B26A-5253-C8786E9C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6636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6ED46-8E57-0C65-31FB-A20BFB36189C}"/>
              </a:ext>
            </a:extLst>
          </p:cNvPr>
          <p:cNvSpPr/>
          <p:nvPr/>
        </p:nvSpPr>
        <p:spPr bwMode="white">
          <a:xfrm>
            <a:off x="1744712" y="5868532"/>
            <a:ext cx="5571221" cy="87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27A4D-A88C-049F-5B2A-5BB9ED5CC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560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39D04-9F80-A56D-9EFB-4A5FDDB78CC0}"/>
              </a:ext>
            </a:extLst>
          </p:cNvPr>
          <p:cNvSpPr/>
          <p:nvPr/>
        </p:nvSpPr>
        <p:spPr bwMode="white">
          <a:xfrm>
            <a:off x="1255982" y="5309936"/>
            <a:ext cx="7194240" cy="128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0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5A52D-6580-D8BB-60C3-DAADF0C59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0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36373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2023-07-25T13:44:09Z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