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8" autoAdjust="0"/>
    <p:restoredTop sz="94660"/>
  </p:normalViewPr>
  <p:slideViewPr>
    <p:cSldViewPr showGuides="1">
      <p:cViewPr>
        <p:scale>
          <a:sx n="66" d="100"/>
          <a:sy n="66" d="100"/>
        </p:scale>
        <p:origin x="174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1B035D-4C28-9FC2-D9AC-F169A0510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238" y="3057571"/>
            <a:ext cx="9009524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00105-A916-E782-ECA8-D704FE568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28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76DBF6-BEF2-4343-E0C2-6DAE1284CE44}"/>
              </a:ext>
            </a:extLst>
          </p:cNvPr>
          <p:cNvSpPr/>
          <p:nvPr/>
        </p:nvSpPr>
        <p:spPr bwMode="white">
          <a:xfrm>
            <a:off x="3495038" y="2700531"/>
            <a:ext cx="324286" cy="21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602DF-9730-67CE-CD15-1A46ECFC8D46}"/>
              </a:ext>
            </a:extLst>
          </p:cNvPr>
          <p:cNvSpPr/>
          <p:nvPr/>
        </p:nvSpPr>
        <p:spPr bwMode="white">
          <a:xfrm>
            <a:off x="5190895" y="3636598"/>
            <a:ext cx="462506" cy="22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956A3E-996D-F744-797D-12AF1A6265CD}"/>
              </a:ext>
            </a:extLst>
          </p:cNvPr>
          <p:cNvSpPr/>
          <p:nvPr/>
        </p:nvSpPr>
        <p:spPr bwMode="white">
          <a:xfrm>
            <a:off x="4797498" y="4647124"/>
            <a:ext cx="845270" cy="25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5A78714-C5E3-4F0C-2683-AB3AF9DA980B}"/>
              </a:ext>
            </a:extLst>
          </p:cNvPr>
          <p:cNvSpPr/>
          <p:nvPr/>
        </p:nvSpPr>
        <p:spPr bwMode="white">
          <a:xfrm>
            <a:off x="4451948" y="5886349"/>
            <a:ext cx="175433" cy="21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D6D0FF3D-92AD-3D98-7DAE-343A7DD5D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228" y="4149080"/>
            <a:ext cx="2069253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AC55B-420E-7488-4D3E-EB83839F0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4E2222-A51E-0070-E5C6-DE5DFE7F1133}"/>
              </a:ext>
            </a:extLst>
          </p:cNvPr>
          <p:cNvSpPr/>
          <p:nvPr/>
        </p:nvSpPr>
        <p:spPr bwMode="white">
          <a:xfrm>
            <a:off x="5643809" y="2381865"/>
            <a:ext cx="580952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B65D88-0556-3F32-1342-DFA1D4357FE1}"/>
              </a:ext>
            </a:extLst>
          </p:cNvPr>
          <p:cNvSpPr/>
          <p:nvPr/>
        </p:nvSpPr>
        <p:spPr bwMode="white">
          <a:xfrm>
            <a:off x="6177142" y="3296373"/>
            <a:ext cx="1390476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5D07E-1436-7C21-59B5-E3DFAD84298D}"/>
              </a:ext>
            </a:extLst>
          </p:cNvPr>
          <p:cNvSpPr/>
          <p:nvPr/>
        </p:nvSpPr>
        <p:spPr bwMode="white">
          <a:xfrm>
            <a:off x="4862857" y="4201354"/>
            <a:ext cx="828571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684658-B661-5BD4-BD7B-997CA93ED2E3}"/>
              </a:ext>
            </a:extLst>
          </p:cNvPr>
          <p:cNvSpPr/>
          <p:nvPr/>
        </p:nvSpPr>
        <p:spPr bwMode="white">
          <a:xfrm>
            <a:off x="7815238" y="4201354"/>
            <a:ext cx="552380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8FBA15-DB22-6329-E6CF-B015BC879F22}"/>
              </a:ext>
            </a:extLst>
          </p:cNvPr>
          <p:cNvSpPr/>
          <p:nvPr/>
        </p:nvSpPr>
        <p:spPr bwMode="white">
          <a:xfrm>
            <a:off x="5377142" y="5115862"/>
            <a:ext cx="847619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3D793-DB9F-A6DB-445C-5DB2BC42B6B5}"/>
              </a:ext>
            </a:extLst>
          </p:cNvPr>
          <p:cNvSpPr/>
          <p:nvPr/>
        </p:nvSpPr>
        <p:spPr bwMode="white">
          <a:xfrm>
            <a:off x="8329523" y="5115862"/>
            <a:ext cx="571428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1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055FA-1627-B219-C6A9-8A0C4A8C7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9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ADA2B-C729-181A-E739-F1670D5455D8}"/>
              </a:ext>
            </a:extLst>
          </p:cNvPr>
          <p:cNvSpPr/>
          <p:nvPr/>
        </p:nvSpPr>
        <p:spPr bwMode="white">
          <a:xfrm>
            <a:off x="3539425" y="2057538"/>
            <a:ext cx="819257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CDAD4-8819-E0EB-3507-474459CE7FE1}"/>
              </a:ext>
            </a:extLst>
          </p:cNvPr>
          <p:cNvSpPr/>
          <p:nvPr/>
        </p:nvSpPr>
        <p:spPr bwMode="white">
          <a:xfrm>
            <a:off x="7178108" y="2057538"/>
            <a:ext cx="1239956" cy="3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C2ED85-F31F-E7F5-CA52-BA42C9EC5B0E}"/>
              </a:ext>
            </a:extLst>
          </p:cNvPr>
          <p:cNvSpPr/>
          <p:nvPr/>
        </p:nvSpPr>
        <p:spPr bwMode="white">
          <a:xfrm>
            <a:off x="1127448" y="2636912"/>
            <a:ext cx="2952328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7CC18E-962B-9835-E936-4610CB1FBE7C}"/>
              </a:ext>
            </a:extLst>
          </p:cNvPr>
          <p:cNvSpPr/>
          <p:nvPr/>
        </p:nvSpPr>
        <p:spPr bwMode="white">
          <a:xfrm>
            <a:off x="4727848" y="2759076"/>
            <a:ext cx="3960440" cy="409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2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F585C-45A7-34CC-B1C0-6BCEABB57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E36F4-DE71-B0D6-0173-1898C98CC919}"/>
              </a:ext>
            </a:extLst>
          </p:cNvPr>
          <p:cNvSpPr/>
          <p:nvPr/>
        </p:nvSpPr>
        <p:spPr bwMode="white">
          <a:xfrm>
            <a:off x="2899534" y="1052736"/>
            <a:ext cx="1324258" cy="47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57C71D-10F6-CF91-1EC8-98DAF8B6419C}"/>
              </a:ext>
            </a:extLst>
          </p:cNvPr>
          <p:cNvSpPr/>
          <p:nvPr/>
        </p:nvSpPr>
        <p:spPr bwMode="white">
          <a:xfrm>
            <a:off x="6376915" y="1155529"/>
            <a:ext cx="1382487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4B2641-1E49-54A1-C315-3B25867C3EB0}"/>
              </a:ext>
            </a:extLst>
          </p:cNvPr>
          <p:cNvSpPr/>
          <p:nvPr/>
        </p:nvSpPr>
        <p:spPr bwMode="white">
          <a:xfrm>
            <a:off x="720000" y="1833176"/>
            <a:ext cx="3068275" cy="3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96D336-C81A-768A-9BCD-0B0EDE3FABD0}"/>
              </a:ext>
            </a:extLst>
          </p:cNvPr>
          <p:cNvSpPr/>
          <p:nvPr/>
        </p:nvSpPr>
        <p:spPr bwMode="white">
          <a:xfrm>
            <a:off x="4223792" y="1833176"/>
            <a:ext cx="3816424" cy="489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15847-FC05-85FE-6577-F4A8321F0F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BF50D-60A5-B83E-BA15-F986957DE4AE}"/>
              </a:ext>
            </a:extLst>
          </p:cNvPr>
          <p:cNvSpPr/>
          <p:nvPr/>
        </p:nvSpPr>
        <p:spPr bwMode="white">
          <a:xfrm>
            <a:off x="1422812" y="4352554"/>
            <a:ext cx="6586146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62AC69-A871-CBDC-79E1-A7BB4DD93023}"/>
              </a:ext>
            </a:extLst>
          </p:cNvPr>
          <p:cNvSpPr/>
          <p:nvPr/>
        </p:nvSpPr>
        <p:spPr bwMode="white">
          <a:xfrm>
            <a:off x="1415566" y="5005451"/>
            <a:ext cx="2952242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643D54-4E92-0345-AEF3-1CE431E024DC}"/>
              </a:ext>
            </a:extLst>
          </p:cNvPr>
          <p:cNvSpPr/>
          <p:nvPr/>
        </p:nvSpPr>
        <p:spPr bwMode="white">
          <a:xfrm>
            <a:off x="1415566" y="5636583"/>
            <a:ext cx="7704770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8ABD71-D751-21B4-85D9-FBCC63CD9F94}"/>
              </a:ext>
            </a:extLst>
          </p:cNvPr>
          <p:cNvSpPr/>
          <p:nvPr/>
        </p:nvSpPr>
        <p:spPr bwMode="white">
          <a:xfrm>
            <a:off x="1415566" y="6282226"/>
            <a:ext cx="3168266" cy="44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3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5FCA2-D51E-1A4F-C0B1-A4ACAED8D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35D8E1-FE73-F939-1ADB-8FCAF53CF03F}"/>
              </a:ext>
            </a:extLst>
          </p:cNvPr>
          <p:cNvSpPr/>
          <p:nvPr/>
        </p:nvSpPr>
        <p:spPr bwMode="white">
          <a:xfrm>
            <a:off x="1624761" y="3231744"/>
            <a:ext cx="3257142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1C702F-9146-ABC1-F1B0-2D0065404789}"/>
              </a:ext>
            </a:extLst>
          </p:cNvPr>
          <p:cNvSpPr/>
          <p:nvPr/>
        </p:nvSpPr>
        <p:spPr bwMode="white">
          <a:xfrm>
            <a:off x="1624761" y="4080340"/>
            <a:ext cx="980952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4D99FC-F7C7-0BC7-5899-58CC9787F84F}"/>
              </a:ext>
            </a:extLst>
          </p:cNvPr>
          <p:cNvSpPr/>
          <p:nvPr/>
        </p:nvSpPr>
        <p:spPr bwMode="white">
          <a:xfrm>
            <a:off x="1634285" y="4881262"/>
            <a:ext cx="3742857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3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F9BC4-D951-8E7C-87AD-6479CC5F4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58013E-64FC-5993-2FBD-9F6DDB387A4A}"/>
              </a:ext>
            </a:extLst>
          </p:cNvPr>
          <p:cNvSpPr/>
          <p:nvPr/>
        </p:nvSpPr>
        <p:spPr bwMode="white">
          <a:xfrm>
            <a:off x="1624761" y="3144106"/>
            <a:ext cx="4190476" cy="4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6DF94-E055-565F-C6DD-9A444A6DB8B6}"/>
              </a:ext>
            </a:extLst>
          </p:cNvPr>
          <p:cNvSpPr/>
          <p:nvPr/>
        </p:nvSpPr>
        <p:spPr bwMode="white">
          <a:xfrm>
            <a:off x="1634285" y="3982463"/>
            <a:ext cx="6314285" cy="4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5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9C22E-3024-3F1B-9F44-8F6534F8F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3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462E5-C0F1-A5E2-F4E1-19ADC33F2142}"/>
              </a:ext>
            </a:extLst>
          </p:cNvPr>
          <p:cNvSpPr/>
          <p:nvPr/>
        </p:nvSpPr>
        <p:spPr bwMode="white">
          <a:xfrm>
            <a:off x="1491926" y="4948407"/>
            <a:ext cx="3620333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B1072-6468-50FE-CFAA-223C8FF03E54}"/>
              </a:ext>
            </a:extLst>
          </p:cNvPr>
          <p:cNvSpPr/>
          <p:nvPr/>
        </p:nvSpPr>
        <p:spPr bwMode="white">
          <a:xfrm>
            <a:off x="1491926" y="5627871"/>
            <a:ext cx="2686302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B79CA4-3D97-29E6-4ABB-1DA1399398A8}"/>
              </a:ext>
            </a:extLst>
          </p:cNvPr>
          <p:cNvSpPr/>
          <p:nvPr/>
        </p:nvSpPr>
        <p:spPr bwMode="white">
          <a:xfrm>
            <a:off x="1499645" y="6268729"/>
            <a:ext cx="5025238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2023-07-25T19:57:37Z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