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66"/>
      </p:cViewPr>
      <p:guideLst>
        <p:guide orient="horz" pos="32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A81835-7568-FD37-8756-A9621060A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3043285"/>
            <a:ext cx="6057143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CFBE9-BA66-1890-1169-3067EB75A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BBE13-3504-08C5-346D-013F08940A28}"/>
              </a:ext>
            </a:extLst>
          </p:cNvPr>
          <p:cNvSpPr/>
          <p:nvPr/>
        </p:nvSpPr>
        <p:spPr bwMode="white">
          <a:xfrm>
            <a:off x="1358095" y="2087772"/>
            <a:ext cx="4942857" cy="4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CF564-5C70-7E35-7717-EEA5DCA03A58}"/>
              </a:ext>
            </a:extLst>
          </p:cNvPr>
          <p:cNvSpPr/>
          <p:nvPr/>
        </p:nvSpPr>
        <p:spPr bwMode="white">
          <a:xfrm>
            <a:off x="1824761" y="2955595"/>
            <a:ext cx="3961904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530D11-CDFF-EC48-25A6-6DA22AE74BCC}"/>
              </a:ext>
            </a:extLst>
          </p:cNvPr>
          <p:cNvSpPr/>
          <p:nvPr/>
        </p:nvSpPr>
        <p:spPr bwMode="white">
          <a:xfrm>
            <a:off x="1415238" y="3832954"/>
            <a:ext cx="3024578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CF056A-A951-2272-4CF2-135490DBB401}"/>
              </a:ext>
            </a:extLst>
          </p:cNvPr>
          <p:cNvSpPr/>
          <p:nvPr/>
        </p:nvSpPr>
        <p:spPr bwMode="white">
          <a:xfrm>
            <a:off x="1415238" y="4614949"/>
            <a:ext cx="2504761" cy="4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5A52A8-FF72-DF78-A5B3-34A6F01035F5}"/>
              </a:ext>
            </a:extLst>
          </p:cNvPr>
          <p:cNvSpPr/>
          <p:nvPr/>
        </p:nvSpPr>
        <p:spPr bwMode="white">
          <a:xfrm>
            <a:off x="1377142" y="5454162"/>
            <a:ext cx="6552380" cy="4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4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3EF67-3059-C794-5750-3E4A4F4A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8B8F1-02A6-A91E-4472-8CACDB2C3904}"/>
              </a:ext>
            </a:extLst>
          </p:cNvPr>
          <p:cNvSpPr/>
          <p:nvPr/>
        </p:nvSpPr>
        <p:spPr bwMode="white">
          <a:xfrm>
            <a:off x="1862857" y="2057804"/>
            <a:ext cx="4466666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DDE03-F83E-09DB-5A91-CAAFAB9A184B}"/>
              </a:ext>
            </a:extLst>
          </p:cNvPr>
          <p:cNvSpPr/>
          <p:nvPr/>
        </p:nvSpPr>
        <p:spPr bwMode="white">
          <a:xfrm>
            <a:off x="1424761" y="2895969"/>
            <a:ext cx="420952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2BC41-F80C-8904-2BE5-905F683EF497}"/>
              </a:ext>
            </a:extLst>
          </p:cNvPr>
          <p:cNvSpPr/>
          <p:nvPr/>
        </p:nvSpPr>
        <p:spPr bwMode="white">
          <a:xfrm>
            <a:off x="1424761" y="3696035"/>
            <a:ext cx="2990476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C53FA-5061-C699-9D41-F1B3291398B8}"/>
              </a:ext>
            </a:extLst>
          </p:cNvPr>
          <p:cNvSpPr/>
          <p:nvPr/>
        </p:nvSpPr>
        <p:spPr bwMode="white">
          <a:xfrm>
            <a:off x="1396190" y="4534200"/>
            <a:ext cx="6552380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6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812AC-B72E-501F-2A30-4D6CEDAC2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6515D-C3E9-C3BB-594E-CB7E7A42063C}"/>
              </a:ext>
            </a:extLst>
          </p:cNvPr>
          <p:cNvSpPr/>
          <p:nvPr/>
        </p:nvSpPr>
        <p:spPr bwMode="white">
          <a:xfrm>
            <a:off x="1367619" y="2041892"/>
            <a:ext cx="5133333" cy="4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8706E-260B-6EFB-60B0-F0520A46643D}"/>
              </a:ext>
            </a:extLst>
          </p:cNvPr>
          <p:cNvSpPr/>
          <p:nvPr/>
        </p:nvSpPr>
        <p:spPr bwMode="white">
          <a:xfrm>
            <a:off x="1386666" y="2853864"/>
            <a:ext cx="7714285" cy="44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59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A13C2-B238-F95A-2989-DED4BB1C0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3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1B870D-41B9-63FE-BFDD-6CF1DA10B5FD}"/>
              </a:ext>
            </a:extLst>
          </p:cNvPr>
          <p:cNvSpPr/>
          <p:nvPr/>
        </p:nvSpPr>
        <p:spPr bwMode="white">
          <a:xfrm>
            <a:off x="1775520" y="5661248"/>
            <a:ext cx="6757893" cy="107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3104B-5ED8-2AF4-E9AE-308A00D30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0F80C-5B53-A834-ADDD-74B46CC55022}"/>
              </a:ext>
            </a:extLst>
          </p:cNvPr>
          <p:cNvSpPr/>
          <p:nvPr/>
        </p:nvSpPr>
        <p:spPr bwMode="white">
          <a:xfrm>
            <a:off x="1405714" y="2842167"/>
            <a:ext cx="4114222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46B6E4-A406-33CC-0D76-4A102E44320B}"/>
              </a:ext>
            </a:extLst>
          </p:cNvPr>
          <p:cNvSpPr/>
          <p:nvPr/>
        </p:nvSpPr>
        <p:spPr bwMode="white">
          <a:xfrm>
            <a:off x="5519936" y="2851708"/>
            <a:ext cx="4904825" cy="57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BFCFD-05F9-411D-C5E1-B1A81E93C9CE}"/>
              </a:ext>
            </a:extLst>
          </p:cNvPr>
          <p:cNvSpPr/>
          <p:nvPr/>
        </p:nvSpPr>
        <p:spPr bwMode="white">
          <a:xfrm>
            <a:off x="1415238" y="3681834"/>
            <a:ext cx="6913010" cy="46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55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8667D-2FEC-8FE9-2706-00080E7D7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BED63-2377-C7D6-A6B9-49E1AB196CEE}"/>
              </a:ext>
            </a:extLst>
          </p:cNvPr>
          <p:cNvSpPr/>
          <p:nvPr/>
        </p:nvSpPr>
        <p:spPr bwMode="white">
          <a:xfrm>
            <a:off x="1396190" y="2977900"/>
            <a:ext cx="4411778" cy="63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1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74238-2F2D-B1AB-985D-42CF70142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6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0DF156-7388-4DE9-2F1A-2CBDCDB66E3C}"/>
              </a:ext>
            </a:extLst>
          </p:cNvPr>
          <p:cNvSpPr/>
          <p:nvPr/>
        </p:nvSpPr>
        <p:spPr bwMode="white">
          <a:xfrm>
            <a:off x="3415115" y="3703239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7B559-1B52-2473-990F-C3AFCE279063}"/>
              </a:ext>
            </a:extLst>
          </p:cNvPr>
          <p:cNvSpPr/>
          <p:nvPr/>
        </p:nvSpPr>
        <p:spPr bwMode="white">
          <a:xfrm>
            <a:off x="4236144" y="3703239"/>
            <a:ext cx="190383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B8A310-2AFB-583B-304C-4C158EC74008}"/>
              </a:ext>
            </a:extLst>
          </p:cNvPr>
          <p:cNvSpPr/>
          <p:nvPr/>
        </p:nvSpPr>
        <p:spPr bwMode="white">
          <a:xfrm>
            <a:off x="5075021" y="3703239"/>
            <a:ext cx="190383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2C7F32-29D2-FF65-F9F7-CF46BF072298}"/>
              </a:ext>
            </a:extLst>
          </p:cNvPr>
          <p:cNvSpPr/>
          <p:nvPr/>
        </p:nvSpPr>
        <p:spPr bwMode="white">
          <a:xfrm>
            <a:off x="5925797" y="3703239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B62AC1-32D1-DBB5-E854-E9101E01ADA0}"/>
              </a:ext>
            </a:extLst>
          </p:cNvPr>
          <p:cNvSpPr/>
          <p:nvPr/>
        </p:nvSpPr>
        <p:spPr bwMode="white">
          <a:xfrm>
            <a:off x="6746825" y="3697289"/>
            <a:ext cx="196332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B836D7-6FD6-8F78-43B1-BFB6910A11B5}"/>
              </a:ext>
            </a:extLst>
          </p:cNvPr>
          <p:cNvSpPr/>
          <p:nvPr/>
        </p:nvSpPr>
        <p:spPr bwMode="white">
          <a:xfrm>
            <a:off x="3415115" y="4333983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9AFDD2-9BE3-ED12-1B5E-DEEDE45717F8}"/>
              </a:ext>
            </a:extLst>
          </p:cNvPr>
          <p:cNvSpPr/>
          <p:nvPr/>
        </p:nvSpPr>
        <p:spPr bwMode="white">
          <a:xfrm>
            <a:off x="4248043" y="4333983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22A9BB-2C37-8FD7-424A-343DF3031F04}"/>
              </a:ext>
            </a:extLst>
          </p:cNvPr>
          <p:cNvSpPr/>
          <p:nvPr/>
        </p:nvSpPr>
        <p:spPr bwMode="white">
          <a:xfrm>
            <a:off x="5086920" y="4333983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11408C-66A6-DDEC-8A4B-1B9F3043B3D2}"/>
              </a:ext>
            </a:extLst>
          </p:cNvPr>
          <p:cNvSpPr/>
          <p:nvPr/>
        </p:nvSpPr>
        <p:spPr bwMode="white">
          <a:xfrm>
            <a:off x="5907948" y="4328033"/>
            <a:ext cx="196332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748EEA-5B56-916C-47FC-6DBF656E4390}"/>
              </a:ext>
            </a:extLst>
          </p:cNvPr>
          <p:cNvSpPr/>
          <p:nvPr/>
        </p:nvSpPr>
        <p:spPr bwMode="white">
          <a:xfrm>
            <a:off x="6764674" y="4333983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51065A-9447-E85F-495A-4E6EB09611F9}"/>
              </a:ext>
            </a:extLst>
          </p:cNvPr>
          <p:cNvSpPr/>
          <p:nvPr/>
        </p:nvSpPr>
        <p:spPr bwMode="white">
          <a:xfrm>
            <a:off x="3415115" y="4964727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D2A98A-09B9-98A6-B164-825CA7D9D000}"/>
              </a:ext>
            </a:extLst>
          </p:cNvPr>
          <p:cNvSpPr/>
          <p:nvPr/>
        </p:nvSpPr>
        <p:spPr bwMode="white">
          <a:xfrm>
            <a:off x="4248043" y="4964727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AFCA0D-C9A3-8763-5C3F-E94D1E2BD3D7}"/>
              </a:ext>
            </a:extLst>
          </p:cNvPr>
          <p:cNvSpPr/>
          <p:nvPr/>
        </p:nvSpPr>
        <p:spPr bwMode="white">
          <a:xfrm>
            <a:off x="5086920" y="4964727"/>
            <a:ext cx="166585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3CF62E-EC50-E0B6-0972-265BF2A6E32B}"/>
              </a:ext>
            </a:extLst>
          </p:cNvPr>
          <p:cNvSpPr/>
          <p:nvPr/>
        </p:nvSpPr>
        <p:spPr bwMode="white">
          <a:xfrm>
            <a:off x="5901999" y="4958776"/>
            <a:ext cx="202282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8F3515-6A7B-A041-6C3C-6546B3854CD5}"/>
              </a:ext>
            </a:extLst>
          </p:cNvPr>
          <p:cNvSpPr/>
          <p:nvPr/>
        </p:nvSpPr>
        <p:spPr bwMode="white">
          <a:xfrm>
            <a:off x="6752775" y="4958776"/>
            <a:ext cx="190383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D72843-0E31-4CE7-8B5E-86D09A24CC09}"/>
              </a:ext>
            </a:extLst>
          </p:cNvPr>
          <p:cNvSpPr/>
          <p:nvPr/>
        </p:nvSpPr>
        <p:spPr bwMode="white">
          <a:xfrm>
            <a:off x="3397267" y="5595471"/>
            <a:ext cx="190383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ABD69E-B513-E5FA-5BF8-75DADE16940A}"/>
              </a:ext>
            </a:extLst>
          </p:cNvPr>
          <p:cNvSpPr/>
          <p:nvPr/>
        </p:nvSpPr>
        <p:spPr bwMode="white">
          <a:xfrm>
            <a:off x="4248043" y="5595471"/>
            <a:ext cx="172534" cy="23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187DED-EF25-697F-06DA-BCC59575B61E}"/>
              </a:ext>
            </a:extLst>
          </p:cNvPr>
          <p:cNvSpPr/>
          <p:nvPr/>
        </p:nvSpPr>
        <p:spPr bwMode="white">
          <a:xfrm>
            <a:off x="5075021" y="5589520"/>
            <a:ext cx="190383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DECD439-0445-4FF2-2B62-A4EC21AF44D5}"/>
              </a:ext>
            </a:extLst>
          </p:cNvPr>
          <p:cNvSpPr/>
          <p:nvPr/>
        </p:nvSpPr>
        <p:spPr bwMode="white">
          <a:xfrm>
            <a:off x="5907948" y="5589520"/>
            <a:ext cx="196332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9B2C80-FBAA-722F-A4F6-6C25FE1F149A}"/>
              </a:ext>
            </a:extLst>
          </p:cNvPr>
          <p:cNvSpPr/>
          <p:nvPr/>
        </p:nvSpPr>
        <p:spPr bwMode="white">
          <a:xfrm>
            <a:off x="6752775" y="5589520"/>
            <a:ext cx="190383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7040739-7B55-42BE-376D-B613D17BFA20}"/>
              </a:ext>
            </a:extLst>
          </p:cNvPr>
          <p:cNvSpPr/>
          <p:nvPr/>
        </p:nvSpPr>
        <p:spPr bwMode="white">
          <a:xfrm>
            <a:off x="3236631" y="6226214"/>
            <a:ext cx="511655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C7BB64E-617C-C1DE-1411-02E6D7D95ECE}"/>
              </a:ext>
            </a:extLst>
          </p:cNvPr>
          <p:cNvSpPr/>
          <p:nvPr/>
        </p:nvSpPr>
        <p:spPr bwMode="white">
          <a:xfrm>
            <a:off x="4081457" y="6226214"/>
            <a:ext cx="517604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EDAA5BB-3F9F-8B6D-4D04-1FEAE0956CAB}"/>
              </a:ext>
            </a:extLst>
          </p:cNvPr>
          <p:cNvSpPr/>
          <p:nvPr/>
        </p:nvSpPr>
        <p:spPr bwMode="white">
          <a:xfrm>
            <a:off x="4908435" y="6226214"/>
            <a:ext cx="529503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52AC0AE-DB6B-0401-0A4E-C3B41B483753}"/>
              </a:ext>
            </a:extLst>
          </p:cNvPr>
          <p:cNvSpPr/>
          <p:nvPr/>
        </p:nvSpPr>
        <p:spPr bwMode="white">
          <a:xfrm>
            <a:off x="5741363" y="6226214"/>
            <a:ext cx="517604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5B59D41-50F8-E022-58AC-BF4B87631462}"/>
              </a:ext>
            </a:extLst>
          </p:cNvPr>
          <p:cNvSpPr/>
          <p:nvPr/>
        </p:nvSpPr>
        <p:spPr bwMode="white">
          <a:xfrm>
            <a:off x="6574290" y="6226214"/>
            <a:ext cx="535454" cy="2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3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2F00C-B7BF-2579-A734-34EC68A01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FFD84-B3FE-FBC9-4A96-CE9A5A653422}"/>
              </a:ext>
            </a:extLst>
          </p:cNvPr>
          <p:cNvSpPr/>
          <p:nvPr/>
        </p:nvSpPr>
        <p:spPr bwMode="white">
          <a:xfrm>
            <a:off x="1405714" y="3020052"/>
            <a:ext cx="1133333" cy="4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F9A1AB-FAAA-9E94-7186-A49F64F51E37}"/>
              </a:ext>
            </a:extLst>
          </p:cNvPr>
          <p:cNvSpPr/>
          <p:nvPr/>
        </p:nvSpPr>
        <p:spPr bwMode="white">
          <a:xfrm>
            <a:off x="1415238" y="3877376"/>
            <a:ext cx="7209522" cy="4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5F96B-64C4-DF82-5B45-8DB7E9B240E1}"/>
              </a:ext>
            </a:extLst>
          </p:cNvPr>
          <p:cNvSpPr/>
          <p:nvPr/>
        </p:nvSpPr>
        <p:spPr bwMode="white">
          <a:xfrm>
            <a:off x="1405714" y="4706123"/>
            <a:ext cx="1133333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B0A1C-5DD4-022B-D1EE-9DC79E6EC2C4}"/>
              </a:ext>
            </a:extLst>
          </p:cNvPr>
          <p:cNvSpPr/>
          <p:nvPr/>
        </p:nvSpPr>
        <p:spPr bwMode="white">
          <a:xfrm>
            <a:off x="1415238" y="5563447"/>
            <a:ext cx="7209522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2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5B288-953C-4AF2-1A59-58F60F515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9802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DFE58-1F4E-167C-86F8-03639AE83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61D4B-5949-21A5-8589-86E1C0896C6A}"/>
              </a:ext>
            </a:extLst>
          </p:cNvPr>
          <p:cNvSpPr/>
          <p:nvPr/>
        </p:nvSpPr>
        <p:spPr bwMode="white">
          <a:xfrm>
            <a:off x="681904" y="1134144"/>
            <a:ext cx="4495238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ED9F6-C7AA-A719-C869-9AC9E0F92DDD}"/>
              </a:ext>
            </a:extLst>
          </p:cNvPr>
          <p:cNvSpPr/>
          <p:nvPr/>
        </p:nvSpPr>
        <p:spPr bwMode="white">
          <a:xfrm>
            <a:off x="681904" y="1973483"/>
            <a:ext cx="3066666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1D537-6945-4406-2B94-5E7307094A14}"/>
              </a:ext>
            </a:extLst>
          </p:cNvPr>
          <p:cNvSpPr/>
          <p:nvPr/>
        </p:nvSpPr>
        <p:spPr bwMode="white">
          <a:xfrm>
            <a:off x="681904" y="2812822"/>
            <a:ext cx="3066666" cy="46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5C9B19-CFCC-E7C4-D206-F0A7F4A409C0}"/>
              </a:ext>
            </a:extLst>
          </p:cNvPr>
          <p:cNvSpPr/>
          <p:nvPr/>
        </p:nvSpPr>
        <p:spPr bwMode="white">
          <a:xfrm>
            <a:off x="681904" y="3671236"/>
            <a:ext cx="4933333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3BB498-1DCD-640A-EDB6-C5974F4499CA}"/>
              </a:ext>
            </a:extLst>
          </p:cNvPr>
          <p:cNvSpPr/>
          <p:nvPr/>
        </p:nvSpPr>
        <p:spPr bwMode="white">
          <a:xfrm>
            <a:off x="681904" y="4510575"/>
            <a:ext cx="4238095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BEC730-4C0C-8F44-CC74-9DDB7AFE37E3}"/>
              </a:ext>
            </a:extLst>
          </p:cNvPr>
          <p:cNvSpPr/>
          <p:nvPr/>
        </p:nvSpPr>
        <p:spPr bwMode="white">
          <a:xfrm>
            <a:off x="681904" y="5340376"/>
            <a:ext cx="9295238" cy="46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0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20BDE-835D-AA02-85EA-217F5E4748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7587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