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316" autoAdjust="0"/>
    <p:restoredTop sz="94660"/>
  </p:normalViewPr>
  <p:slideViewPr>
    <p:cSldViewPr showGuides="1">
      <p:cViewPr varScale="1">
        <p:scale>
          <a:sx n="61" d="100"/>
          <a:sy n="61" d="100"/>
        </p:scale>
        <p:origin x="72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568A6E-6247-A4A0-2BDB-04BF71CA9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666" y="3114714"/>
            <a:ext cx="8466667" cy="6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CA37E-1864-44B3-0726-2CAEAE36F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1276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0C054-EDF2-DA5C-1D11-F2B7742B0D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E5A48E-6722-D013-C794-747B3C49F5B7}"/>
              </a:ext>
            </a:extLst>
          </p:cNvPr>
          <p:cNvSpPr/>
          <p:nvPr/>
        </p:nvSpPr>
        <p:spPr bwMode="white">
          <a:xfrm>
            <a:off x="1243809" y="1238798"/>
            <a:ext cx="4600000" cy="4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037D37-D129-36C3-2F97-BDE584D71A13}"/>
              </a:ext>
            </a:extLst>
          </p:cNvPr>
          <p:cNvSpPr/>
          <p:nvPr/>
        </p:nvSpPr>
        <p:spPr bwMode="white">
          <a:xfrm>
            <a:off x="681904" y="2020137"/>
            <a:ext cx="3580952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FA8503-B4BD-77EC-164C-BB55C9DDE40D}"/>
              </a:ext>
            </a:extLst>
          </p:cNvPr>
          <p:cNvSpPr/>
          <p:nvPr/>
        </p:nvSpPr>
        <p:spPr bwMode="white">
          <a:xfrm>
            <a:off x="681904" y="2839589"/>
            <a:ext cx="1952380" cy="33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B6D3FF-F8D9-F1C4-7659-3121E9BC948A}"/>
              </a:ext>
            </a:extLst>
          </p:cNvPr>
          <p:cNvSpPr/>
          <p:nvPr/>
        </p:nvSpPr>
        <p:spPr bwMode="white">
          <a:xfrm>
            <a:off x="681904" y="3563757"/>
            <a:ext cx="2361904" cy="4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409EF3-2615-C1CB-48AD-912620BA2B5D}"/>
              </a:ext>
            </a:extLst>
          </p:cNvPr>
          <p:cNvSpPr/>
          <p:nvPr/>
        </p:nvSpPr>
        <p:spPr bwMode="white">
          <a:xfrm>
            <a:off x="681904" y="4335566"/>
            <a:ext cx="10094616" cy="153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65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BF3BC-C9AE-3B76-3A17-630696E371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3730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6BB76-2DA4-07D1-C8D0-5CCBDED12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33E0B-D9DE-5E12-72F7-3D6D9C520A55}"/>
              </a:ext>
            </a:extLst>
          </p:cNvPr>
          <p:cNvSpPr/>
          <p:nvPr/>
        </p:nvSpPr>
        <p:spPr bwMode="white">
          <a:xfrm>
            <a:off x="1186666" y="1153310"/>
            <a:ext cx="4695238" cy="46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EEF803-D81D-A31A-E864-9B8CA9CFA31F}"/>
              </a:ext>
            </a:extLst>
          </p:cNvPr>
          <p:cNvSpPr/>
          <p:nvPr/>
        </p:nvSpPr>
        <p:spPr bwMode="white">
          <a:xfrm>
            <a:off x="681904" y="1945352"/>
            <a:ext cx="3561904" cy="44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894CBE-CBA7-0728-CCF7-91F8113F98D9}"/>
              </a:ext>
            </a:extLst>
          </p:cNvPr>
          <p:cNvSpPr/>
          <p:nvPr/>
        </p:nvSpPr>
        <p:spPr bwMode="white">
          <a:xfrm>
            <a:off x="681904" y="2785107"/>
            <a:ext cx="2190476" cy="35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FC336A-CB44-E0E6-2438-C2A554A5431B}"/>
              </a:ext>
            </a:extLst>
          </p:cNvPr>
          <p:cNvSpPr/>
          <p:nvPr/>
        </p:nvSpPr>
        <p:spPr bwMode="white">
          <a:xfrm>
            <a:off x="681904" y="3529436"/>
            <a:ext cx="1895238" cy="43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058D71-C90D-D327-AD30-5AB0D04EFDF9}"/>
              </a:ext>
            </a:extLst>
          </p:cNvPr>
          <p:cNvSpPr/>
          <p:nvPr/>
        </p:nvSpPr>
        <p:spPr bwMode="white">
          <a:xfrm>
            <a:off x="681904" y="4292850"/>
            <a:ext cx="4038095" cy="44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8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4B82D-BC1A-BA32-740D-0D02D63ACF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4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7454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79471-8723-AE9B-7B05-286DBB817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1A4C64-D8B6-8AE3-F98D-5EB1C18FFD98}"/>
              </a:ext>
            </a:extLst>
          </p:cNvPr>
          <p:cNvSpPr/>
          <p:nvPr/>
        </p:nvSpPr>
        <p:spPr bwMode="white">
          <a:xfrm>
            <a:off x="1139047" y="1200878"/>
            <a:ext cx="2619047" cy="352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F19B9B-D1A0-CBDA-E81B-A4B4EEEC99EA}"/>
              </a:ext>
            </a:extLst>
          </p:cNvPr>
          <p:cNvSpPr/>
          <p:nvPr/>
        </p:nvSpPr>
        <p:spPr bwMode="white">
          <a:xfrm>
            <a:off x="6139047" y="1172269"/>
            <a:ext cx="3019047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33F391-D365-88FD-C52A-74FF7B0E93A4}"/>
              </a:ext>
            </a:extLst>
          </p:cNvPr>
          <p:cNvSpPr/>
          <p:nvPr/>
        </p:nvSpPr>
        <p:spPr bwMode="white">
          <a:xfrm>
            <a:off x="681904" y="1992418"/>
            <a:ext cx="1904761" cy="33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04CDD9-2A75-FE84-FC31-314118E2B9F7}"/>
              </a:ext>
            </a:extLst>
          </p:cNvPr>
          <p:cNvSpPr/>
          <p:nvPr/>
        </p:nvSpPr>
        <p:spPr bwMode="white">
          <a:xfrm>
            <a:off x="5720000" y="1982881"/>
            <a:ext cx="2095238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AA78A6-B769-5C9A-9BA9-C1BE65B97193}"/>
              </a:ext>
            </a:extLst>
          </p:cNvPr>
          <p:cNvSpPr/>
          <p:nvPr/>
        </p:nvSpPr>
        <p:spPr bwMode="white">
          <a:xfrm>
            <a:off x="681904" y="2774421"/>
            <a:ext cx="980952" cy="33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D9F6C7-243F-D552-BAA8-AE6DBF4A73C7}"/>
              </a:ext>
            </a:extLst>
          </p:cNvPr>
          <p:cNvSpPr/>
          <p:nvPr/>
        </p:nvSpPr>
        <p:spPr bwMode="white">
          <a:xfrm>
            <a:off x="5720000" y="2764884"/>
            <a:ext cx="1400000" cy="352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7A9A52-B293-F1C4-0497-C9FB6FA68413}"/>
              </a:ext>
            </a:extLst>
          </p:cNvPr>
          <p:cNvSpPr/>
          <p:nvPr/>
        </p:nvSpPr>
        <p:spPr bwMode="white">
          <a:xfrm>
            <a:off x="5720000" y="3556423"/>
            <a:ext cx="933333" cy="32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DF729E-2778-87D5-F7C4-66DA640512BE}"/>
              </a:ext>
            </a:extLst>
          </p:cNvPr>
          <p:cNvSpPr/>
          <p:nvPr/>
        </p:nvSpPr>
        <p:spPr bwMode="white">
          <a:xfrm>
            <a:off x="1139047" y="4300280"/>
            <a:ext cx="3028571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68B53E-C1F0-8440-FD75-8931BE6EFD1E}"/>
              </a:ext>
            </a:extLst>
          </p:cNvPr>
          <p:cNvSpPr/>
          <p:nvPr/>
        </p:nvSpPr>
        <p:spPr bwMode="white">
          <a:xfrm>
            <a:off x="681904" y="5120429"/>
            <a:ext cx="1676190" cy="33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36D001-F8D8-09F7-C6DE-497DB5DC4FCE}"/>
              </a:ext>
            </a:extLst>
          </p:cNvPr>
          <p:cNvSpPr/>
          <p:nvPr/>
        </p:nvSpPr>
        <p:spPr bwMode="white">
          <a:xfrm>
            <a:off x="6053333" y="5063209"/>
            <a:ext cx="2352380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9D9910B-7F6D-3B22-BB9F-908C4E5C7DB4}"/>
              </a:ext>
            </a:extLst>
          </p:cNvPr>
          <p:cNvSpPr/>
          <p:nvPr/>
        </p:nvSpPr>
        <p:spPr bwMode="white">
          <a:xfrm>
            <a:off x="681904" y="5902432"/>
            <a:ext cx="980952" cy="33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4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F90B1-DBF9-0372-292A-BE06CD82B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48909B-A4C9-2C4E-F386-C9AD10851095}"/>
              </a:ext>
            </a:extLst>
          </p:cNvPr>
          <p:cNvSpPr/>
          <p:nvPr/>
        </p:nvSpPr>
        <p:spPr bwMode="white">
          <a:xfrm>
            <a:off x="3196190" y="3853337"/>
            <a:ext cx="533333" cy="47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1A9E73-0327-DD5B-4C71-B5862E47821E}"/>
              </a:ext>
            </a:extLst>
          </p:cNvPr>
          <p:cNvSpPr/>
          <p:nvPr/>
        </p:nvSpPr>
        <p:spPr bwMode="white">
          <a:xfrm>
            <a:off x="6310476" y="3843796"/>
            <a:ext cx="571428" cy="49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0CB8FF-F4E7-2445-4E27-BF5423CD3881}"/>
              </a:ext>
            </a:extLst>
          </p:cNvPr>
          <p:cNvSpPr/>
          <p:nvPr/>
        </p:nvSpPr>
        <p:spPr bwMode="white">
          <a:xfrm>
            <a:off x="9434285" y="3853337"/>
            <a:ext cx="552381" cy="4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401AF9-B7F1-92B0-A906-F7346F13A478}"/>
              </a:ext>
            </a:extLst>
          </p:cNvPr>
          <p:cNvSpPr/>
          <p:nvPr/>
        </p:nvSpPr>
        <p:spPr bwMode="white">
          <a:xfrm>
            <a:off x="3720000" y="4702473"/>
            <a:ext cx="523809" cy="4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87005-9946-E3A4-D073-A1B50EB76B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59DE73-ABB1-4063-0F20-E58B9EBDB998}"/>
              </a:ext>
            </a:extLst>
          </p:cNvPr>
          <p:cNvSpPr/>
          <p:nvPr/>
        </p:nvSpPr>
        <p:spPr bwMode="white">
          <a:xfrm>
            <a:off x="3615238" y="2029760"/>
            <a:ext cx="2266666" cy="4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371330-4F74-31AB-CB3F-F0E03A75283E}"/>
              </a:ext>
            </a:extLst>
          </p:cNvPr>
          <p:cNvSpPr/>
          <p:nvPr/>
        </p:nvSpPr>
        <p:spPr bwMode="white">
          <a:xfrm>
            <a:off x="8805714" y="2887403"/>
            <a:ext cx="1123809" cy="48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2F659B-8C1D-B33F-0E95-99F454D114C0}"/>
              </a:ext>
            </a:extLst>
          </p:cNvPr>
          <p:cNvSpPr/>
          <p:nvPr/>
        </p:nvSpPr>
        <p:spPr bwMode="white">
          <a:xfrm>
            <a:off x="4081904" y="3735518"/>
            <a:ext cx="1085714" cy="4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26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EE2BA-94D3-3F12-AB1A-4F9540690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C4ADD-FC31-2F31-3B7D-3F3ACE4993F7}"/>
              </a:ext>
            </a:extLst>
          </p:cNvPr>
          <p:cNvSpPr/>
          <p:nvPr/>
        </p:nvSpPr>
        <p:spPr bwMode="white">
          <a:xfrm>
            <a:off x="2215238" y="1945040"/>
            <a:ext cx="2008554" cy="4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F555DB-76AA-91DA-E531-DDBDED763386}"/>
              </a:ext>
            </a:extLst>
          </p:cNvPr>
          <p:cNvSpPr/>
          <p:nvPr/>
        </p:nvSpPr>
        <p:spPr bwMode="white">
          <a:xfrm>
            <a:off x="9900952" y="2803605"/>
            <a:ext cx="552380" cy="48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789EBB-300D-F9B3-43F5-E17AD9FD0629}"/>
              </a:ext>
            </a:extLst>
          </p:cNvPr>
          <p:cNvSpPr/>
          <p:nvPr/>
        </p:nvSpPr>
        <p:spPr bwMode="white">
          <a:xfrm>
            <a:off x="1415238" y="3652631"/>
            <a:ext cx="533333" cy="48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1AAAB4-CEAC-8207-DF76-4932769354FB}"/>
              </a:ext>
            </a:extLst>
          </p:cNvPr>
          <p:cNvSpPr/>
          <p:nvPr/>
        </p:nvSpPr>
        <p:spPr bwMode="white">
          <a:xfrm>
            <a:off x="5415238" y="3643091"/>
            <a:ext cx="1104761" cy="4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56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96593-1EE2-E4AF-0CAD-DA222611A0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AE8289-B8C0-E490-B5E0-E00AAD44B0FF}"/>
              </a:ext>
            </a:extLst>
          </p:cNvPr>
          <p:cNvSpPr/>
          <p:nvPr/>
        </p:nvSpPr>
        <p:spPr bwMode="white">
          <a:xfrm>
            <a:off x="5967619" y="1134173"/>
            <a:ext cx="1123809" cy="4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47787-372E-AF21-B211-E4A1F69C0BFE}"/>
              </a:ext>
            </a:extLst>
          </p:cNvPr>
          <p:cNvSpPr/>
          <p:nvPr/>
        </p:nvSpPr>
        <p:spPr bwMode="white">
          <a:xfrm>
            <a:off x="3967619" y="1992738"/>
            <a:ext cx="1161904" cy="48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2C7E32-9CD2-39FF-CFED-B6C382E2F6A1}"/>
              </a:ext>
            </a:extLst>
          </p:cNvPr>
          <p:cNvSpPr/>
          <p:nvPr/>
        </p:nvSpPr>
        <p:spPr bwMode="white">
          <a:xfrm>
            <a:off x="2186666" y="2908541"/>
            <a:ext cx="314285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B24756-ED3D-E694-6CCB-CABBAE578501}"/>
              </a:ext>
            </a:extLst>
          </p:cNvPr>
          <p:cNvSpPr/>
          <p:nvPr/>
        </p:nvSpPr>
        <p:spPr bwMode="white">
          <a:xfrm>
            <a:off x="8739047" y="2908541"/>
            <a:ext cx="314285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19EE19-F731-776F-0978-878B3EAE24C6}"/>
              </a:ext>
            </a:extLst>
          </p:cNvPr>
          <p:cNvSpPr/>
          <p:nvPr/>
        </p:nvSpPr>
        <p:spPr bwMode="white">
          <a:xfrm>
            <a:off x="3824761" y="3690789"/>
            <a:ext cx="1076190" cy="48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8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FF1F0-1D7C-16AF-9018-66D02F6619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7AC275-717D-3C9A-D5A0-8147D90C4CA5}"/>
              </a:ext>
            </a:extLst>
          </p:cNvPr>
          <p:cNvSpPr/>
          <p:nvPr/>
        </p:nvSpPr>
        <p:spPr bwMode="white">
          <a:xfrm>
            <a:off x="1681904" y="3145492"/>
            <a:ext cx="4276190" cy="4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B490A-09B6-26D2-37D3-64C26DD10BEF}"/>
              </a:ext>
            </a:extLst>
          </p:cNvPr>
          <p:cNvSpPr/>
          <p:nvPr/>
        </p:nvSpPr>
        <p:spPr bwMode="white">
          <a:xfrm>
            <a:off x="1681904" y="4041581"/>
            <a:ext cx="3622008" cy="4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C865E4-0C93-FF4B-07C5-B0E0EC90A1A2}"/>
              </a:ext>
            </a:extLst>
          </p:cNvPr>
          <p:cNvSpPr/>
          <p:nvPr/>
        </p:nvSpPr>
        <p:spPr bwMode="white">
          <a:xfrm>
            <a:off x="1681904" y="4890006"/>
            <a:ext cx="1323809" cy="4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90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BED3A-FDE0-DB95-348D-4AB9C59F0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095BC7-6D76-1A65-7383-DF4D3ABA24DA}"/>
              </a:ext>
            </a:extLst>
          </p:cNvPr>
          <p:cNvSpPr/>
          <p:nvPr/>
        </p:nvSpPr>
        <p:spPr bwMode="white">
          <a:xfrm>
            <a:off x="681904" y="1946164"/>
            <a:ext cx="4038095" cy="42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73F065-D997-86C2-7071-D8783F7ACA5E}"/>
              </a:ext>
            </a:extLst>
          </p:cNvPr>
          <p:cNvSpPr/>
          <p:nvPr/>
        </p:nvSpPr>
        <p:spPr bwMode="white">
          <a:xfrm>
            <a:off x="681904" y="2815272"/>
            <a:ext cx="2961904" cy="4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79B0C3-957B-D650-00B4-AB14E3DC570C}"/>
              </a:ext>
            </a:extLst>
          </p:cNvPr>
          <p:cNvSpPr/>
          <p:nvPr/>
        </p:nvSpPr>
        <p:spPr bwMode="white">
          <a:xfrm>
            <a:off x="681904" y="3665279"/>
            <a:ext cx="1638095" cy="41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22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9483D-9100-D31B-9596-8AC2827F00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29F4C-A6E7-E8DB-64A2-AF6A4100476E}"/>
              </a:ext>
            </a:extLst>
          </p:cNvPr>
          <p:cNvSpPr/>
          <p:nvPr/>
        </p:nvSpPr>
        <p:spPr bwMode="white">
          <a:xfrm>
            <a:off x="681904" y="1974344"/>
            <a:ext cx="4571428" cy="52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792D9D-F216-54F1-D24F-0EA9D60D8B15}"/>
              </a:ext>
            </a:extLst>
          </p:cNvPr>
          <p:cNvSpPr/>
          <p:nvPr/>
        </p:nvSpPr>
        <p:spPr bwMode="white">
          <a:xfrm>
            <a:off x="681904" y="2900320"/>
            <a:ext cx="2438095" cy="41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F718C8-06FF-E6BE-E94F-155B2DAAFF7B}"/>
              </a:ext>
            </a:extLst>
          </p:cNvPr>
          <p:cNvSpPr/>
          <p:nvPr/>
        </p:nvSpPr>
        <p:spPr bwMode="white">
          <a:xfrm>
            <a:off x="681904" y="3749926"/>
            <a:ext cx="1628571" cy="41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1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98108-FD7B-2AA4-B74F-0001719C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79C3D-0AA6-D501-B47D-41151D0A7376}"/>
              </a:ext>
            </a:extLst>
          </p:cNvPr>
          <p:cNvSpPr/>
          <p:nvPr/>
        </p:nvSpPr>
        <p:spPr bwMode="white">
          <a:xfrm>
            <a:off x="681904" y="1983074"/>
            <a:ext cx="5990160" cy="52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93C794-7C18-503C-3DAB-42126B5BC9A5}"/>
              </a:ext>
            </a:extLst>
          </p:cNvPr>
          <p:cNvSpPr/>
          <p:nvPr/>
        </p:nvSpPr>
        <p:spPr bwMode="white">
          <a:xfrm>
            <a:off x="681904" y="2908302"/>
            <a:ext cx="3757912" cy="4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FD9CCB-331F-71D3-5492-7D6CF4C85155}"/>
              </a:ext>
            </a:extLst>
          </p:cNvPr>
          <p:cNvSpPr/>
          <p:nvPr/>
        </p:nvSpPr>
        <p:spPr bwMode="white">
          <a:xfrm>
            <a:off x="681904" y="3766762"/>
            <a:ext cx="1104761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0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2023-07-25T20:45:02Z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