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4" r:id="rId3"/>
    <p:sldId id="343" r:id="rId4"/>
    <p:sldId id="342" r:id="rId5"/>
    <p:sldId id="341" r:id="rId6"/>
    <p:sldId id="339" r:id="rId7"/>
    <p:sldId id="338" r:id="rId8"/>
    <p:sldId id="336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98" autoAdjust="0"/>
    <p:restoredTop sz="94660"/>
  </p:normalViewPr>
  <p:slideViewPr>
    <p:cSldViewPr showGuides="1">
      <p:cViewPr>
        <p:scale>
          <a:sx n="100" d="100"/>
          <a:sy n="100" d="100"/>
        </p:scale>
        <p:origin x="72" y="-103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D1858D-8350-01AC-60C3-BABB9B69683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9" b="7222"/>
          <a:stretch/>
        </p:blipFill>
        <p:spPr>
          <a:xfrm>
            <a:off x="3335992" y="3100600"/>
            <a:ext cx="5520016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E8E3D3-D783-04F3-1918-6FC552FF0C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3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5C368A-796D-5B36-39F6-C28203C66E53}"/>
              </a:ext>
            </a:extLst>
          </p:cNvPr>
          <p:cNvSpPr/>
          <p:nvPr/>
        </p:nvSpPr>
        <p:spPr bwMode="white">
          <a:xfrm>
            <a:off x="2948571" y="2259298"/>
            <a:ext cx="409523" cy="219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8AD0A9-9CD8-88FD-1368-47EFB6DD5A8A}"/>
              </a:ext>
            </a:extLst>
          </p:cNvPr>
          <p:cNvSpPr/>
          <p:nvPr/>
        </p:nvSpPr>
        <p:spPr bwMode="white">
          <a:xfrm>
            <a:off x="8824761" y="2259298"/>
            <a:ext cx="314285" cy="200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8C7415-A43F-F3A3-5EA9-E75BB2F7F22A}"/>
              </a:ext>
            </a:extLst>
          </p:cNvPr>
          <p:cNvSpPr/>
          <p:nvPr/>
        </p:nvSpPr>
        <p:spPr bwMode="white">
          <a:xfrm>
            <a:off x="3453333" y="3289138"/>
            <a:ext cx="400000" cy="219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5E9111-446B-5AFA-0D81-6C29158D8185}"/>
              </a:ext>
            </a:extLst>
          </p:cNvPr>
          <p:cNvSpPr/>
          <p:nvPr/>
        </p:nvSpPr>
        <p:spPr bwMode="white">
          <a:xfrm>
            <a:off x="8196190" y="3289138"/>
            <a:ext cx="542856" cy="209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0BA04A-4FC7-5224-AE28-4B953C1E9BE8}"/>
              </a:ext>
            </a:extLst>
          </p:cNvPr>
          <p:cNvSpPr/>
          <p:nvPr/>
        </p:nvSpPr>
        <p:spPr bwMode="white">
          <a:xfrm>
            <a:off x="3929523" y="4090124"/>
            <a:ext cx="400000" cy="209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57394BD-A310-4F47-BF9A-97C78A2D3D3A}"/>
              </a:ext>
            </a:extLst>
          </p:cNvPr>
          <p:cNvSpPr/>
          <p:nvPr/>
        </p:nvSpPr>
        <p:spPr bwMode="white">
          <a:xfrm>
            <a:off x="7701606" y="4099659"/>
            <a:ext cx="612000" cy="209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91ECB32-05F7-74F9-2E22-C9409080983D}"/>
              </a:ext>
            </a:extLst>
          </p:cNvPr>
          <p:cNvSpPr/>
          <p:nvPr/>
        </p:nvSpPr>
        <p:spPr bwMode="white">
          <a:xfrm>
            <a:off x="2462857" y="4605043"/>
            <a:ext cx="2552380" cy="276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0ECF452-3670-5EB0-88B1-7D53292A93A7}"/>
              </a:ext>
            </a:extLst>
          </p:cNvPr>
          <p:cNvSpPr/>
          <p:nvPr/>
        </p:nvSpPr>
        <p:spPr bwMode="white">
          <a:xfrm>
            <a:off x="7148571" y="4605043"/>
            <a:ext cx="3038095" cy="276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547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6FD96D-1FA4-3AA4-9A7F-D390E3A65E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3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20B04A-A428-37C3-579B-156B99A26414}"/>
              </a:ext>
            </a:extLst>
          </p:cNvPr>
          <p:cNvSpPr/>
          <p:nvPr/>
        </p:nvSpPr>
        <p:spPr bwMode="white">
          <a:xfrm>
            <a:off x="2310476" y="4621643"/>
            <a:ext cx="180952" cy="190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65C98D-CC18-A659-5968-121B1EF05857}"/>
              </a:ext>
            </a:extLst>
          </p:cNvPr>
          <p:cNvSpPr/>
          <p:nvPr/>
        </p:nvSpPr>
        <p:spPr bwMode="white">
          <a:xfrm>
            <a:off x="4653333" y="4621643"/>
            <a:ext cx="190476" cy="190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86A3D2-953B-F43C-02E7-CCAA8E8090BF}"/>
              </a:ext>
            </a:extLst>
          </p:cNvPr>
          <p:cNvSpPr/>
          <p:nvPr/>
        </p:nvSpPr>
        <p:spPr bwMode="white">
          <a:xfrm>
            <a:off x="6948571" y="4621643"/>
            <a:ext cx="314285" cy="20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DA609F-9C0B-9F21-7C35-07435973ED11}"/>
              </a:ext>
            </a:extLst>
          </p:cNvPr>
          <p:cNvSpPr/>
          <p:nvPr/>
        </p:nvSpPr>
        <p:spPr bwMode="white">
          <a:xfrm>
            <a:off x="9291428" y="4621643"/>
            <a:ext cx="180952" cy="190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4E477B-0A37-BB26-86D9-6FEA7317AAAF}"/>
              </a:ext>
            </a:extLst>
          </p:cNvPr>
          <p:cNvSpPr/>
          <p:nvPr/>
        </p:nvSpPr>
        <p:spPr bwMode="white">
          <a:xfrm>
            <a:off x="2320000" y="4926574"/>
            <a:ext cx="161904" cy="190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1F7905-1376-4F5C-65B2-55E66CADB087}"/>
              </a:ext>
            </a:extLst>
          </p:cNvPr>
          <p:cNvSpPr/>
          <p:nvPr/>
        </p:nvSpPr>
        <p:spPr bwMode="white">
          <a:xfrm>
            <a:off x="4653333" y="4926574"/>
            <a:ext cx="190476" cy="190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4124FA8-5232-37B6-E701-455B4C246821}"/>
              </a:ext>
            </a:extLst>
          </p:cNvPr>
          <p:cNvSpPr/>
          <p:nvPr/>
        </p:nvSpPr>
        <p:spPr bwMode="white">
          <a:xfrm>
            <a:off x="6939047" y="4926574"/>
            <a:ext cx="190476" cy="190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A9B5993-F10A-B4CC-0097-147AF3D72AB8}"/>
              </a:ext>
            </a:extLst>
          </p:cNvPr>
          <p:cNvSpPr/>
          <p:nvPr/>
        </p:nvSpPr>
        <p:spPr bwMode="white">
          <a:xfrm>
            <a:off x="9300952" y="4926574"/>
            <a:ext cx="314284" cy="190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137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FD659A-2C41-D2DF-C321-F1304865B3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5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7F0BD4-0B09-1F4D-C31A-2B72C77AF30C}"/>
              </a:ext>
            </a:extLst>
          </p:cNvPr>
          <p:cNvSpPr/>
          <p:nvPr/>
        </p:nvSpPr>
        <p:spPr bwMode="white">
          <a:xfrm>
            <a:off x="1462857" y="2048277"/>
            <a:ext cx="4542857" cy="24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EFBD50-B85E-82C6-9FDC-632C4A17BB7D}"/>
              </a:ext>
            </a:extLst>
          </p:cNvPr>
          <p:cNvSpPr/>
          <p:nvPr/>
        </p:nvSpPr>
        <p:spPr bwMode="white">
          <a:xfrm>
            <a:off x="3647727" y="3486490"/>
            <a:ext cx="7377033" cy="24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9EEDCC-FBA1-8D9E-B81D-949F28AE0FAC}"/>
              </a:ext>
            </a:extLst>
          </p:cNvPr>
          <p:cNvSpPr/>
          <p:nvPr/>
        </p:nvSpPr>
        <p:spPr bwMode="white">
          <a:xfrm>
            <a:off x="1472380" y="3953194"/>
            <a:ext cx="5428571" cy="23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8AD7470-DF94-91A1-62AF-5E5BC7063237}"/>
              </a:ext>
            </a:extLst>
          </p:cNvPr>
          <p:cNvSpPr/>
          <p:nvPr/>
        </p:nvSpPr>
        <p:spPr bwMode="white">
          <a:xfrm>
            <a:off x="1462857" y="3486490"/>
            <a:ext cx="2184870" cy="24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623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18CE1D-E581-9305-5CA8-E8D21FC7B7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7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EFE27E-3ADA-1EEE-8041-186BE7C196A7}"/>
              </a:ext>
            </a:extLst>
          </p:cNvPr>
          <p:cNvSpPr/>
          <p:nvPr/>
        </p:nvSpPr>
        <p:spPr bwMode="white">
          <a:xfrm>
            <a:off x="1729523" y="2519294"/>
            <a:ext cx="2695238" cy="23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22AFDA-D3B3-019A-45F9-07EF933B511E}"/>
              </a:ext>
            </a:extLst>
          </p:cNvPr>
          <p:cNvSpPr/>
          <p:nvPr/>
        </p:nvSpPr>
        <p:spPr bwMode="white">
          <a:xfrm>
            <a:off x="1481904" y="2996854"/>
            <a:ext cx="1238095" cy="20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98E608-F36F-EFD6-DA90-8EC4489C45CB}"/>
              </a:ext>
            </a:extLst>
          </p:cNvPr>
          <p:cNvSpPr/>
          <p:nvPr/>
        </p:nvSpPr>
        <p:spPr bwMode="white">
          <a:xfrm>
            <a:off x="1481904" y="3436210"/>
            <a:ext cx="2466666" cy="23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155D8B-1FB1-2623-E1A3-111FFA665B2A}"/>
              </a:ext>
            </a:extLst>
          </p:cNvPr>
          <p:cNvSpPr/>
          <p:nvPr/>
        </p:nvSpPr>
        <p:spPr bwMode="white">
          <a:xfrm>
            <a:off x="1462857" y="3894666"/>
            <a:ext cx="4417119" cy="324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841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66BDDA-5B3A-EAD2-A5F4-25F8F0EEEF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0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DFDB29-4293-7567-D540-F7DFDB089944}"/>
              </a:ext>
            </a:extLst>
          </p:cNvPr>
          <p:cNvSpPr/>
          <p:nvPr/>
        </p:nvSpPr>
        <p:spPr bwMode="white">
          <a:xfrm>
            <a:off x="1739047" y="2907517"/>
            <a:ext cx="6038095" cy="247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9689DF-DCF9-9F14-C71A-E6CEFD80D146}"/>
              </a:ext>
            </a:extLst>
          </p:cNvPr>
          <p:cNvSpPr/>
          <p:nvPr/>
        </p:nvSpPr>
        <p:spPr bwMode="white">
          <a:xfrm>
            <a:off x="1043809" y="3336572"/>
            <a:ext cx="6038095" cy="247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F241F16-878B-457C-8EBB-4B0C9C3456D2}"/>
              </a:ext>
            </a:extLst>
          </p:cNvPr>
          <p:cNvSpPr/>
          <p:nvPr/>
        </p:nvSpPr>
        <p:spPr bwMode="white">
          <a:xfrm>
            <a:off x="1043810" y="2907517"/>
            <a:ext cx="695238" cy="247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107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3D20AB-AED1-462B-F344-78524DFD6A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9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44BC64-A8DD-D065-4814-76992F644A17}"/>
              </a:ext>
            </a:extLst>
          </p:cNvPr>
          <p:cNvSpPr/>
          <p:nvPr/>
        </p:nvSpPr>
        <p:spPr bwMode="white">
          <a:xfrm>
            <a:off x="1272380" y="1985193"/>
            <a:ext cx="2609523" cy="23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ED6598-1014-0E78-A34A-15748DA49E95}"/>
              </a:ext>
            </a:extLst>
          </p:cNvPr>
          <p:cNvSpPr/>
          <p:nvPr/>
        </p:nvSpPr>
        <p:spPr bwMode="white">
          <a:xfrm>
            <a:off x="1053333" y="2434439"/>
            <a:ext cx="1000000" cy="181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8FB443-EF82-17A3-C670-F43E368E42A4}"/>
              </a:ext>
            </a:extLst>
          </p:cNvPr>
          <p:cNvSpPr/>
          <p:nvPr/>
        </p:nvSpPr>
        <p:spPr bwMode="white">
          <a:xfrm>
            <a:off x="1053333" y="2826335"/>
            <a:ext cx="2466666" cy="24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88EFDC-414D-141B-F834-6E9F61D68DE4}"/>
              </a:ext>
            </a:extLst>
          </p:cNvPr>
          <p:cNvSpPr/>
          <p:nvPr/>
        </p:nvSpPr>
        <p:spPr bwMode="white">
          <a:xfrm>
            <a:off x="1043808" y="3256463"/>
            <a:ext cx="6636367" cy="324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971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70D5CD-FA0D-160E-137B-1F3020FCA6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2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085E4A-1C32-0740-6686-6BFA83FE73A2}"/>
              </a:ext>
            </a:extLst>
          </p:cNvPr>
          <p:cNvSpPr/>
          <p:nvPr/>
        </p:nvSpPr>
        <p:spPr bwMode="white">
          <a:xfrm>
            <a:off x="1291428" y="1973090"/>
            <a:ext cx="3800000" cy="23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24C56C-4217-2873-8165-9FEB2030A59B}"/>
              </a:ext>
            </a:extLst>
          </p:cNvPr>
          <p:cNvSpPr/>
          <p:nvPr/>
        </p:nvSpPr>
        <p:spPr bwMode="white">
          <a:xfrm>
            <a:off x="1062857" y="2411663"/>
            <a:ext cx="2285714" cy="22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CD3807-4119-DD50-7CDD-AEC91238E641}"/>
              </a:ext>
            </a:extLst>
          </p:cNvPr>
          <p:cNvSpPr/>
          <p:nvPr/>
        </p:nvSpPr>
        <p:spPr bwMode="white">
          <a:xfrm>
            <a:off x="1062857" y="2850235"/>
            <a:ext cx="1476190" cy="190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BFD426-50D0-0FA9-F04F-9E960868E63D}"/>
              </a:ext>
            </a:extLst>
          </p:cNvPr>
          <p:cNvSpPr/>
          <p:nvPr/>
        </p:nvSpPr>
        <p:spPr bwMode="white">
          <a:xfrm>
            <a:off x="1062857" y="3250672"/>
            <a:ext cx="2104761" cy="23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C4AA02-5E05-94A0-3763-A5054C0C5E7E}"/>
              </a:ext>
            </a:extLst>
          </p:cNvPr>
          <p:cNvSpPr/>
          <p:nvPr/>
        </p:nvSpPr>
        <p:spPr bwMode="white">
          <a:xfrm>
            <a:off x="1043808" y="3679710"/>
            <a:ext cx="3612031" cy="305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106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667ACF-48BB-0321-314C-065C2B063E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0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527E56-C4A5-543F-7175-C909ECEE2888}"/>
              </a:ext>
            </a:extLst>
          </p:cNvPr>
          <p:cNvSpPr/>
          <p:nvPr/>
        </p:nvSpPr>
        <p:spPr bwMode="white">
          <a:xfrm>
            <a:off x="1281904" y="1972152"/>
            <a:ext cx="3800000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814274-822C-23AE-8194-E6437391331B}"/>
              </a:ext>
            </a:extLst>
          </p:cNvPr>
          <p:cNvSpPr/>
          <p:nvPr/>
        </p:nvSpPr>
        <p:spPr bwMode="white">
          <a:xfrm>
            <a:off x="1062857" y="2400789"/>
            <a:ext cx="2314285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4D73AF-165D-5374-BFF1-AD96A1C7CD48}"/>
              </a:ext>
            </a:extLst>
          </p:cNvPr>
          <p:cNvSpPr/>
          <p:nvPr/>
        </p:nvSpPr>
        <p:spPr bwMode="white">
          <a:xfrm>
            <a:off x="1062857" y="2858001"/>
            <a:ext cx="990476" cy="19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1D8CA9-0F28-4F7E-933B-B544A94FA016}"/>
              </a:ext>
            </a:extLst>
          </p:cNvPr>
          <p:cNvSpPr/>
          <p:nvPr/>
        </p:nvSpPr>
        <p:spPr bwMode="white">
          <a:xfrm>
            <a:off x="1062857" y="3258062"/>
            <a:ext cx="1980952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5B2B21-2D70-9165-774A-9E7FC5DEEA02}"/>
              </a:ext>
            </a:extLst>
          </p:cNvPr>
          <p:cNvSpPr/>
          <p:nvPr/>
        </p:nvSpPr>
        <p:spPr bwMode="white">
          <a:xfrm>
            <a:off x="1043809" y="3686699"/>
            <a:ext cx="3800000" cy="39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52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1C5BDA-0B64-F345-30FF-06C56A4B37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0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E53084-8BA3-EA44-5B59-64161A3C8F23}"/>
              </a:ext>
            </a:extLst>
          </p:cNvPr>
          <p:cNvSpPr/>
          <p:nvPr/>
        </p:nvSpPr>
        <p:spPr bwMode="white">
          <a:xfrm>
            <a:off x="1310476" y="1526359"/>
            <a:ext cx="3533333" cy="238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2B00BC-BBF1-DEBF-EB48-60C433A8EF5B}"/>
              </a:ext>
            </a:extLst>
          </p:cNvPr>
          <p:cNvSpPr/>
          <p:nvPr/>
        </p:nvSpPr>
        <p:spPr bwMode="white">
          <a:xfrm>
            <a:off x="1062857" y="1966024"/>
            <a:ext cx="1714285" cy="210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E1D6E3-94EB-7954-0D90-A037F5E813E0}"/>
              </a:ext>
            </a:extLst>
          </p:cNvPr>
          <p:cNvSpPr/>
          <p:nvPr/>
        </p:nvSpPr>
        <p:spPr bwMode="white">
          <a:xfrm>
            <a:off x="1062857" y="2386573"/>
            <a:ext cx="752380" cy="210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2CB6CE-2B5B-CE33-8AE0-2F06637A1C02}"/>
              </a:ext>
            </a:extLst>
          </p:cNvPr>
          <p:cNvSpPr/>
          <p:nvPr/>
        </p:nvSpPr>
        <p:spPr bwMode="white">
          <a:xfrm>
            <a:off x="1062857" y="2807121"/>
            <a:ext cx="2104761" cy="238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3DB56A-9A6E-2AE1-16D0-9DBA41BE9E4E}"/>
              </a:ext>
            </a:extLst>
          </p:cNvPr>
          <p:cNvSpPr/>
          <p:nvPr/>
        </p:nvSpPr>
        <p:spPr bwMode="white">
          <a:xfrm>
            <a:off x="1043809" y="3227670"/>
            <a:ext cx="4476127" cy="32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987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7DF166-2274-A9C8-08BC-D601877C61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7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53DCD0-D404-E573-56B1-1ABB689F4FD7}"/>
              </a:ext>
            </a:extLst>
          </p:cNvPr>
          <p:cNvSpPr/>
          <p:nvPr/>
        </p:nvSpPr>
        <p:spPr bwMode="white">
          <a:xfrm>
            <a:off x="4043809" y="1991459"/>
            <a:ext cx="580952" cy="26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B7A424-50A7-C215-D45E-F0550129618B}"/>
              </a:ext>
            </a:extLst>
          </p:cNvPr>
          <p:cNvSpPr/>
          <p:nvPr/>
        </p:nvSpPr>
        <p:spPr bwMode="white">
          <a:xfrm>
            <a:off x="6510476" y="1991459"/>
            <a:ext cx="552380" cy="26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2877C6-8404-4B8E-62CC-F1AE3A66FEA7}"/>
              </a:ext>
            </a:extLst>
          </p:cNvPr>
          <p:cNvSpPr/>
          <p:nvPr/>
        </p:nvSpPr>
        <p:spPr bwMode="white">
          <a:xfrm>
            <a:off x="8415238" y="1991459"/>
            <a:ext cx="571428" cy="26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B039E6-AE3B-F3A2-D3AE-D8578BB5E3A8}"/>
              </a:ext>
            </a:extLst>
          </p:cNvPr>
          <p:cNvSpPr/>
          <p:nvPr/>
        </p:nvSpPr>
        <p:spPr bwMode="white">
          <a:xfrm>
            <a:off x="2139047" y="2972808"/>
            <a:ext cx="200000" cy="20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1685A27-C4EB-A8D8-F852-24ED1679C233}"/>
              </a:ext>
            </a:extLst>
          </p:cNvPr>
          <p:cNvSpPr/>
          <p:nvPr/>
        </p:nvSpPr>
        <p:spPr bwMode="white">
          <a:xfrm>
            <a:off x="6558095" y="2944225"/>
            <a:ext cx="590476" cy="257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B75AED-74D4-5D22-D8EB-A00F37EB29FC}"/>
              </a:ext>
            </a:extLst>
          </p:cNvPr>
          <p:cNvSpPr/>
          <p:nvPr/>
        </p:nvSpPr>
        <p:spPr bwMode="white">
          <a:xfrm>
            <a:off x="7586666" y="3411081"/>
            <a:ext cx="885715" cy="26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D0BCD7E-EC82-A507-404E-4ADF6F988065}"/>
              </a:ext>
            </a:extLst>
          </p:cNvPr>
          <p:cNvSpPr/>
          <p:nvPr/>
        </p:nvSpPr>
        <p:spPr bwMode="white">
          <a:xfrm>
            <a:off x="10862857" y="3411081"/>
            <a:ext cx="695238" cy="26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69C8635-34E4-C483-6191-FC503D76B272}"/>
              </a:ext>
            </a:extLst>
          </p:cNvPr>
          <p:cNvSpPr/>
          <p:nvPr/>
        </p:nvSpPr>
        <p:spPr bwMode="white">
          <a:xfrm>
            <a:off x="1462857" y="3896992"/>
            <a:ext cx="323809" cy="24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535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2362B4-9D39-E7CB-E447-3B34D46D61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2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D2AB0C-55F0-62A2-8C2F-F4CD6C3E6CA6}"/>
              </a:ext>
            </a:extLst>
          </p:cNvPr>
          <p:cNvSpPr/>
          <p:nvPr/>
        </p:nvSpPr>
        <p:spPr bwMode="white">
          <a:xfrm>
            <a:off x="8196190" y="1086361"/>
            <a:ext cx="314284" cy="257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383347-2293-270E-FAA6-DFFDEB6E0024}"/>
              </a:ext>
            </a:extLst>
          </p:cNvPr>
          <p:cNvSpPr/>
          <p:nvPr/>
        </p:nvSpPr>
        <p:spPr bwMode="white">
          <a:xfrm>
            <a:off x="10291428" y="1086361"/>
            <a:ext cx="333333" cy="266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9687E4-8DB8-4DDF-1492-AA14AF8B72A8}"/>
              </a:ext>
            </a:extLst>
          </p:cNvPr>
          <p:cNvSpPr/>
          <p:nvPr/>
        </p:nvSpPr>
        <p:spPr bwMode="white">
          <a:xfrm>
            <a:off x="2710476" y="1562866"/>
            <a:ext cx="314285" cy="257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76AE9B-463C-3E96-F675-EC4B99802766}"/>
              </a:ext>
            </a:extLst>
          </p:cNvPr>
          <p:cNvSpPr/>
          <p:nvPr/>
        </p:nvSpPr>
        <p:spPr bwMode="white">
          <a:xfrm>
            <a:off x="5034285" y="1591457"/>
            <a:ext cx="466666" cy="219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693679-078A-6822-35E6-06F39DCE0301}"/>
              </a:ext>
            </a:extLst>
          </p:cNvPr>
          <p:cNvSpPr/>
          <p:nvPr/>
        </p:nvSpPr>
        <p:spPr bwMode="white">
          <a:xfrm>
            <a:off x="2272380" y="2544468"/>
            <a:ext cx="200000" cy="200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C69A7F6-EBEC-CFF8-2056-01C6A6065DD3}"/>
              </a:ext>
            </a:extLst>
          </p:cNvPr>
          <p:cNvSpPr/>
          <p:nvPr/>
        </p:nvSpPr>
        <p:spPr bwMode="white">
          <a:xfrm>
            <a:off x="4929523" y="2506347"/>
            <a:ext cx="600000" cy="257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6C4577A-1E34-E217-C6CA-9248C2B334C3}"/>
              </a:ext>
            </a:extLst>
          </p:cNvPr>
          <p:cNvSpPr/>
          <p:nvPr/>
        </p:nvSpPr>
        <p:spPr bwMode="white">
          <a:xfrm>
            <a:off x="8872380" y="2506347"/>
            <a:ext cx="590477" cy="257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35E4BA6-0164-5DBD-3371-904A880D0EB4}"/>
              </a:ext>
            </a:extLst>
          </p:cNvPr>
          <p:cNvSpPr/>
          <p:nvPr/>
        </p:nvSpPr>
        <p:spPr bwMode="white">
          <a:xfrm>
            <a:off x="5234285" y="3916804"/>
            <a:ext cx="580952" cy="266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88E2B87-F6A2-FBE9-4FA3-490FFC3B1E46}"/>
              </a:ext>
            </a:extLst>
          </p:cNvPr>
          <p:cNvSpPr/>
          <p:nvPr/>
        </p:nvSpPr>
        <p:spPr bwMode="white">
          <a:xfrm>
            <a:off x="8196190" y="3916804"/>
            <a:ext cx="580952" cy="266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958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B7F630-BFCB-2BAA-5874-8A1A403882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3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2F6D26-B201-91C5-1D1D-6C1A59C5F7D0}"/>
              </a:ext>
            </a:extLst>
          </p:cNvPr>
          <p:cNvSpPr/>
          <p:nvPr/>
        </p:nvSpPr>
        <p:spPr bwMode="white">
          <a:xfrm>
            <a:off x="9862857" y="1115212"/>
            <a:ext cx="200000" cy="200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C4CA5E-FA7B-B981-10F1-BEA9517C3382}"/>
              </a:ext>
            </a:extLst>
          </p:cNvPr>
          <p:cNvSpPr/>
          <p:nvPr/>
        </p:nvSpPr>
        <p:spPr bwMode="white">
          <a:xfrm>
            <a:off x="5034285" y="1583041"/>
            <a:ext cx="190476" cy="21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881488-11BC-70AB-3D67-DF8B4C174C7E}"/>
              </a:ext>
            </a:extLst>
          </p:cNvPr>
          <p:cNvSpPr/>
          <p:nvPr/>
        </p:nvSpPr>
        <p:spPr bwMode="white">
          <a:xfrm>
            <a:off x="10281904" y="2050869"/>
            <a:ext cx="733333" cy="21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75C482-9332-5267-6C36-4B124F80346E}"/>
              </a:ext>
            </a:extLst>
          </p:cNvPr>
          <p:cNvSpPr/>
          <p:nvPr/>
        </p:nvSpPr>
        <p:spPr bwMode="white">
          <a:xfrm>
            <a:off x="1053333" y="2490055"/>
            <a:ext cx="1961904" cy="276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6B3AF39-6F2B-98FD-CBD9-B1B1027EC958}"/>
              </a:ext>
            </a:extLst>
          </p:cNvPr>
          <p:cNvSpPr/>
          <p:nvPr/>
        </p:nvSpPr>
        <p:spPr bwMode="white">
          <a:xfrm>
            <a:off x="10158095" y="2996073"/>
            <a:ext cx="200000" cy="200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B628289-54CD-D59E-569F-3BB252B4AEA3}"/>
              </a:ext>
            </a:extLst>
          </p:cNvPr>
          <p:cNvSpPr/>
          <p:nvPr/>
        </p:nvSpPr>
        <p:spPr bwMode="white">
          <a:xfrm>
            <a:off x="1453333" y="3435259"/>
            <a:ext cx="314285" cy="26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A8D6BE8-F9C4-5CF2-224D-6DB3AB6E3E5C}"/>
              </a:ext>
            </a:extLst>
          </p:cNvPr>
          <p:cNvSpPr/>
          <p:nvPr/>
        </p:nvSpPr>
        <p:spPr bwMode="white">
          <a:xfrm>
            <a:off x="1596190" y="4390011"/>
            <a:ext cx="1571428" cy="23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524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65F1DD-5E6C-B75B-90A5-3640354765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5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6E1118-D048-F382-177D-84CA54630560}"/>
              </a:ext>
            </a:extLst>
          </p:cNvPr>
          <p:cNvSpPr/>
          <p:nvPr/>
        </p:nvSpPr>
        <p:spPr bwMode="white">
          <a:xfrm>
            <a:off x="10739047" y="1621279"/>
            <a:ext cx="257141" cy="20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3E181A-C133-6EA9-AB0E-B55B95AEB413}"/>
              </a:ext>
            </a:extLst>
          </p:cNvPr>
          <p:cNvSpPr/>
          <p:nvPr/>
        </p:nvSpPr>
        <p:spPr bwMode="white">
          <a:xfrm>
            <a:off x="10710476" y="2528360"/>
            <a:ext cx="285714" cy="276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7298FE-BEDA-E368-990C-A9645E8BAD30}"/>
              </a:ext>
            </a:extLst>
          </p:cNvPr>
          <p:cNvSpPr/>
          <p:nvPr/>
        </p:nvSpPr>
        <p:spPr bwMode="white">
          <a:xfrm>
            <a:off x="10739047" y="3511828"/>
            <a:ext cx="257141" cy="20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13D1426-BF5F-E92C-8F87-3A567FC6D0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945919"/>
            <a:ext cx="10800000" cy="1358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43DAA5-46A4-A860-3CBD-614003EBD25A}"/>
              </a:ext>
            </a:extLst>
          </p:cNvPr>
          <p:cNvSpPr/>
          <p:nvPr/>
        </p:nvSpPr>
        <p:spPr bwMode="white">
          <a:xfrm>
            <a:off x="10736971" y="4032004"/>
            <a:ext cx="257142" cy="21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2C4670-3624-B66F-274F-E4C0361F0B9B}"/>
              </a:ext>
            </a:extLst>
          </p:cNvPr>
          <p:cNvSpPr/>
          <p:nvPr/>
        </p:nvSpPr>
        <p:spPr bwMode="white">
          <a:xfrm>
            <a:off x="10736971" y="4959810"/>
            <a:ext cx="257142" cy="21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70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E190D7-C34F-7172-D73F-6D4638D850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9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8A05E1-075D-0321-364C-A231DE74B151}"/>
              </a:ext>
            </a:extLst>
          </p:cNvPr>
          <p:cNvSpPr/>
          <p:nvPr/>
        </p:nvSpPr>
        <p:spPr bwMode="white">
          <a:xfrm>
            <a:off x="1862857" y="2032078"/>
            <a:ext cx="238095" cy="20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6BFCE4-EEB5-1CA4-FB07-735EF1705342}"/>
              </a:ext>
            </a:extLst>
          </p:cNvPr>
          <p:cNvSpPr/>
          <p:nvPr/>
        </p:nvSpPr>
        <p:spPr bwMode="white">
          <a:xfrm>
            <a:off x="1862857" y="3407316"/>
            <a:ext cx="247619" cy="21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560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7050F7-1A4D-B98D-21D9-BEEDE5B4C9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9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23D77C-4201-ADD9-43B9-3CA4D2D2AE3E}"/>
              </a:ext>
            </a:extLst>
          </p:cNvPr>
          <p:cNvSpPr/>
          <p:nvPr/>
        </p:nvSpPr>
        <p:spPr bwMode="white">
          <a:xfrm>
            <a:off x="5443809" y="1153370"/>
            <a:ext cx="238095" cy="200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2EAAF0-A20F-B28D-F8FF-F35C82C006BD}"/>
              </a:ext>
            </a:extLst>
          </p:cNvPr>
          <p:cNvSpPr/>
          <p:nvPr/>
        </p:nvSpPr>
        <p:spPr bwMode="white">
          <a:xfrm>
            <a:off x="5167619" y="3348905"/>
            <a:ext cx="247619" cy="210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F893278-EDC5-4E29-0BB5-4E1165CFD6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41207"/>
            <a:ext cx="10800000" cy="1358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3B7158-E5C3-5D74-B7B3-CA1B53F6A292}"/>
              </a:ext>
            </a:extLst>
          </p:cNvPr>
          <p:cNvSpPr/>
          <p:nvPr/>
        </p:nvSpPr>
        <p:spPr bwMode="white">
          <a:xfrm>
            <a:off x="8815238" y="4275117"/>
            <a:ext cx="228571" cy="20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14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20ECA2-8713-9C8B-3F8A-BE5131FBF8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1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018AFD-A9D4-228E-1464-3844BD7A047E}"/>
              </a:ext>
            </a:extLst>
          </p:cNvPr>
          <p:cNvSpPr/>
          <p:nvPr/>
        </p:nvSpPr>
        <p:spPr bwMode="white">
          <a:xfrm>
            <a:off x="1481904" y="2497498"/>
            <a:ext cx="1819047" cy="228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F5BB3E-3A9A-8570-BBBC-29FAEB8D3E23}"/>
              </a:ext>
            </a:extLst>
          </p:cNvPr>
          <p:cNvSpPr/>
          <p:nvPr/>
        </p:nvSpPr>
        <p:spPr bwMode="white">
          <a:xfrm>
            <a:off x="6986666" y="2497498"/>
            <a:ext cx="1133333" cy="2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CDDAE3-BA37-3100-69DB-E9E07DBCD735}"/>
              </a:ext>
            </a:extLst>
          </p:cNvPr>
          <p:cNvSpPr/>
          <p:nvPr/>
        </p:nvSpPr>
        <p:spPr bwMode="white">
          <a:xfrm>
            <a:off x="1481904" y="2955148"/>
            <a:ext cx="1266666" cy="2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0F6FB2-62F6-BD9C-21E3-CB8F2E2421E8}"/>
              </a:ext>
            </a:extLst>
          </p:cNvPr>
          <p:cNvSpPr/>
          <p:nvPr/>
        </p:nvSpPr>
        <p:spPr bwMode="white">
          <a:xfrm>
            <a:off x="6986666" y="2983751"/>
            <a:ext cx="857142" cy="21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495186-62CA-33E1-A876-E647D0A89F62}"/>
              </a:ext>
            </a:extLst>
          </p:cNvPr>
          <p:cNvSpPr/>
          <p:nvPr/>
        </p:nvSpPr>
        <p:spPr bwMode="white">
          <a:xfrm>
            <a:off x="1481904" y="3441401"/>
            <a:ext cx="723809" cy="20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1D0045B-A86B-3396-0C6D-293EC9978B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884" y="4030072"/>
            <a:ext cx="10800000" cy="1823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8648EA-90B0-28A6-B0F0-D32FAA517385}"/>
              </a:ext>
            </a:extLst>
          </p:cNvPr>
          <p:cNvSpPr/>
          <p:nvPr/>
        </p:nvSpPr>
        <p:spPr bwMode="white">
          <a:xfrm>
            <a:off x="1473788" y="4583751"/>
            <a:ext cx="2114285" cy="22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9FCA99E-F57D-B976-0F50-FE74DA34B36B}"/>
              </a:ext>
            </a:extLst>
          </p:cNvPr>
          <p:cNvSpPr/>
          <p:nvPr/>
        </p:nvSpPr>
        <p:spPr bwMode="white">
          <a:xfrm>
            <a:off x="6997598" y="4555112"/>
            <a:ext cx="2371428" cy="276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A01CEF2-4463-285F-DD81-00EC3DC93827}"/>
              </a:ext>
            </a:extLst>
          </p:cNvPr>
          <p:cNvSpPr/>
          <p:nvPr/>
        </p:nvSpPr>
        <p:spPr bwMode="white">
          <a:xfrm>
            <a:off x="1473788" y="5051514"/>
            <a:ext cx="1561904" cy="21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9048657-7A1E-CA55-D9B7-894D99797AE9}"/>
              </a:ext>
            </a:extLst>
          </p:cNvPr>
          <p:cNvSpPr/>
          <p:nvPr/>
        </p:nvSpPr>
        <p:spPr bwMode="white">
          <a:xfrm>
            <a:off x="6997598" y="5051514"/>
            <a:ext cx="1409523" cy="21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73EFA07-7126-2ABF-76B5-59722D0A46E5}"/>
              </a:ext>
            </a:extLst>
          </p:cNvPr>
          <p:cNvSpPr/>
          <p:nvPr/>
        </p:nvSpPr>
        <p:spPr bwMode="white">
          <a:xfrm>
            <a:off x="1473788" y="5519278"/>
            <a:ext cx="742857" cy="21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FB787DD-C564-5940-E3AE-E75755503383}"/>
              </a:ext>
            </a:extLst>
          </p:cNvPr>
          <p:cNvSpPr/>
          <p:nvPr/>
        </p:nvSpPr>
        <p:spPr bwMode="white">
          <a:xfrm>
            <a:off x="6997598" y="5519278"/>
            <a:ext cx="447619" cy="200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186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595C91-A81F-D990-5A46-8023EE4407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2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664B2F-0AB8-58F1-8212-94485A471AFB}"/>
              </a:ext>
            </a:extLst>
          </p:cNvPr>
          <p:cNvSpPr/>
          <p:nvPr/>
        </p:nvSpPr>
        <p:spPr bwMode="white">
          <a:xfrm>
            <a:off x="681904" y="1534287"/>
            <a:ext cx="1809523" cy="266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D8C0C9-EEFB-27B5-59EE-DC6084AAD6FC}"/>
              </a:ext>
            </a:extLst>
          </p:cNvPr>
          <p:cNvSpPr/>
          <p:nvPr/>
        </p:nvSpPr>
        <p:spPr bwMode="white">
          <a:xfrm>
            <a:off x="6205714" y="1524756"/>
            <a:ext cx="2219047" cy="276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951B3D-A50D-157C-B600-B81082766ADF}"/>
              </a:ext>
            </a:extLst>
          </p:cNvPr>
          <p:cNvSpPr/>
          <p:nvPr/>
        </p:nvSpPr>
        <p:spPr bwMode="white">
          <a:xfrm>
            <a:off x="681904" y="2010801"/>
            <a:ext cx="1152380" cy="22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9B64DF-3A81-AB6A-4D4A-5E98725EB80F}"/>
              </a:ext>
            </a:extLst>
          </p:cNvPr>
          <p:cNvSpPr/>
          <p:nvPr/>
        </p:nvSpPr>
        <p:spPr bwMode="white">
          <a:xfrm>
            <a:off x="6205714" y="2010801"/>
            <a:ext cx="990476" cy="21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74F774-BCF0-9216-088C-59315888562D}"/>
              </a:ext>
            </a:extLst>
          </p:cNvPr>
          <p:cNvSpPr/>
          <p:nvPr/>
        </p:nvSpPr>
        <p:spPr bwMode="white">
          <a:xfrm>
            <a:off x="681904" y="2487316"/>
            <a:ext cx="876190" cy="21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13852F9-3849-D899-DE7A-35ACACB1FAD3}"/>
              </a:ext>
            </a:extLst>
          </p:cNvPr>
          <p:cNvSpPr/>
          <p:nvPr/>
        </p:nvSpPr>
        <p:spPr bwMode="white">
          <a:xfrm>
            <a:off x="6205714" y="2487316"/>
            <a:ext cx="723809" cy="209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884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2023-07-25T03:52:41Z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