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5" autoAdjust="0"/>
    <p:restoredTop sz="94660"/>
  </p:normalViewPr>
  <p:slideViewPr>
    <p:cSldViewPr showGuides="1">
      <p:cViewPr>
        <p:scale>
          <a:sx n="66" d="100"/>
          <a:sy n="66" d="100"/>
        </p:scale>
        <p:origin x="222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AF4489-A850-0513-0F48-1D96FF872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66" y="3067095"/>
            <a:ext cx="6066667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AF565-1E36-4D2D-00D9-D099DDA2B8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0418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EC83F-7EB0-8E35-EEE9-4A64431D7E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2166C-85EC-685F-720E-B0ACEA9DD7E8}"/>
              </a:ext>
            </a:extLst>
          </p:cNvPr>
          <p:cNvSpPr/>
          <p:nvPr/>
        </p:nvSpPr>
        <p:spPr bwMode="white">
          <a:xfrm>
            <a:off x="681904" y="1182023"/>
            <a:ext cx="5774136" cy="4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14C5AE-BF52-E2AD-F986-616D26A47EF9}"/>
              </a:ext>
            </a:extLst>
          </p:cNvPr>
          <p:cNvSpPr/>
          <p:nvPr/>
        </p:nvSpPr>
        <p:spPr bwMode="white">
          <a:xfrm>
            <a:off x="681904" y="2060304"/>
            <a:ext cx="3613896" cy="47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F83B58-A836-7B75-AF51-A65A55EA6D39}"/>
              </a:ext>
            </a:extLst>
          </p:cNvPr>
          <p:cNvSpPr/>
          <p:nvPr/>
        </p:nvSpPr>
        <p:spPr bwMode="white">
          <a:xfrm>
            <a:off x="681904" y="2919493"/>
            <a:ext cx="3325864" cy="40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C3EFF6-682C-FD46-E32C-20B06AD72E3E}"/>
              </a:ext>
            </a:extLst>
          </p:cNvPr>
          <p:cNvSpPr/>
          <p:nvPr/>
        </p:nvSpPr>
        <p:spPr bwMode="white">
          <a:xfrm>
            <a:off x="681904" y="3759588"/>
            <a:ext cx="4766024" cy="44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84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700CD-208B-DB0D-4D89-9AB8FA0BA2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8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926D53-459D-AEC5-A3C3-790AE0FAB2F9}"/>
              </a:ext>
            </a:extLst>
          </p:cNvPr>
          <p:cNvSpPr/>
          <p:nvPr/>
        </p:nvSpPr>
        <p:spPr bwMode="white">
          <a:xfrm>
            <a:off x="3331847" y="3472024"/>
            <a:ext cx="411649" cy="28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23BB30-FB9B-46CE-3075-3F75D8CB5FB5}"/>
              </a:ext>
            </a:extLst>
          </p:cNvPr>
          <p:cNvSpPr/>
          <p:nvPr/>
        </p:nvSpPr>
        <p:spPr bwMode="white">
          <a:xfrm>
            <a:off x="6788286" y="3472024"/>
            <a:ext cx="617474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7EC4C7-3B99-BD8F-020C-4A8D9403594A}"/>
              </a:ext>
            </a:extLst>
          </p:cNvPr>
          <p:cNvSpPr/>
          <p:nvPr/>
        </p:nvSpPr>
        <p:spPr bwMode="white">
          <a:xfrm>
            <a:off x="3729302" y="4153849"/>
            <a:ext cx="617474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2EA5A7-6F1B-3F0B-D1EC-83F23A7B801E}"/>
              </a:ext>
            </a:extLst>
          </p:cNvPr>
          <p:cNvSpPr/>
          <p:nvPr/>
        </p:nvSpPr>
        <p:spPr bwMode="white">
          <a:xfrm>
            <a:off x="7391566" y="4153849"/>
            <a:ext cx="411649" cy="28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6969A9-AF2D-972B-A3A4-9D9C8634B045}"/>
              </a:ext>
            </a:extLst>
          </p:cNvPr>
          <p:cNvSpPr/>
          <p:nvPr/>
        </p:nvSpPr>
        <p:spPr bwMode="white">
          <a:xfrm>
            <a:off x="3111826" y="5304430"/>
            <a:ext cx="1234949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D7601C-8BB3-8C25-87CA-05D8EAA49793}"/>
              </a:ext>
            </a:extLst>
          </p:cNvPr>
          <p:cNvSpPr/>
          <p:nvPr/>
        </p:nvSpPr>
        <p:spPr bwMode="white">
          <a:xfrm>
            <a:off x="6972819" y="5325736"/>
            <a:ext cx="631670" cy="29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19AB77-52AF-AEFD-4E51-7E5FE80B5EC2}"/>
              </a:ext>
            </a:extLst>
          </p:cNvPr>
          <p:cNvSpPr/>
          <p:nvPr/>
        </p:nvSpPr>
        <p:spPr bwMode="white">
          <a:xfrm>
            <a:off x="4112562" y="6007561"/>
            <a:ext cx="823299" cy="29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A2FA58C-4B09-EC6F-6E3F-8807B29FC530}"/>
              </a:ext>
            </a:extLst>
          </p:cNvPr>
          <p:cNvSpPr/>
          <p:nvPr/>
        </p:nvSpPr>
        <p:spPr bwMode="white">
          <a:xfrm>
            <a:off x="7526417" y="6007561"/>
            <a:ext cx="759423" cy="29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352D4-782C-6DA8-450F-A57FE364A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DBC96C-E191-C1BE-654A-A510E5AEDB98}"/>
              </a:ext>
            </a:extLst>
          </p:cNvPr>
          <p:cNvSpPr/>
          <p:nvPr/>
        </p:nvSpPr>
        <p:spPr bwMode="white">
          <a:xfrm>
            <a:off x="4167000" y="2231728"/>
            <a:ext cx="1206884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3681CC-9105-1870-C636-CE3973AB06FA}"/>
              </a:ext>
            </a:extLst>
          </p:cNvPr>
          <p:cNvSpPr/>
          <p:nvPr/>
        </p:nvSpPr>
        <p:spPr bwMode="white">
          <a:xfrm>
            <a:off x="8317292" y="2231728"/>
            <a:ext cx="1595132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8A5778-0E8A-D119-0659-A8049604829C}"/>
              </a:ext>
            </a:extLst>
          </p:cNvPr>
          <p:cNvSpPr/>
          <p:nvPr/>
        </p:nvSpPr>
        <p:spPr bwMode="white">
          <a:xfrm>
            <a:off x="839416" y="3048380"/>
            <a:ext cx="4170869" cy="354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897162-BF46-0EBF-0189-92FB5AD950A5}"/>
              </a:ext>
            </a:extLst>
          </p:cNvPr>
          <p:cNvSpPr/>
          <p:nvPr/>
        </p:nvSpPr>
        <p:spPr bwMode="white">
          <a:xfrm>
            <a:off x="5951984" y="3048380"/>
            <a:ext cx="3672408" cy="354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89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EBDB2-9116-2CD5-79E7-870E0C3F8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1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611B5-18CA-4FB4-CC7C-555C998064B8}"/>
              </a:ext>
            </a:extLst>
          </p:cNvPr>
          <p:cNvSpPr/>
          <p:nvPr/>
        </p:nvSpPr>
        <p:spPr bwMode="white">
          <a:xfrm>
            <a:off x="2427089" y="1209176"/>
            <a:ext cx="1165156" cy="29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87A9CE-6765-9195-A97A-367AC744C7D7}"/>
              </a:ext>
            </a:extLst>
          </p:cNvPr>
          <p:cNvSpPr/>
          <p:nvPr/>
        </p:nvSpPr>
        <p:spPr bwMode="white">
          <a:xfrm>
            <a:off x="6369652" y="1052736"/>
            <a:ext cx="1598556" cy="4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622056-8AA2-DD5F-36DF-826B0E2DD760}"/>
              </a:ext>
            </a:extLst>
          </p:cNvPr>
          <p:cNvSpPr/>
          <p:nvPr/>
        </p:nvSpPr>
        <p:spPr bwMode="white">
          <a:xfrm>
            <a:off x="720000" y="1846164"/>
            <a:ext cx="3503791" cy="467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AA4CC5-F460-2E7C-C5AD-6F550EFA5DD8}"/>
              </a:ext>
            </a:extLst>
          </p:cNvPr>
          <p:cNvSpPr/>
          <p:nvPr/>
        </p:nvSpPr>
        <p:spPr bwMode="white">
          <a:xfrm>
            <a:off x="4223792" y="1839388"/>
            <a:ext cx="3600400" cy="468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06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E35A7-2551-D0C4-F955-C32BDC862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E4F233-EA3B-5919-DC9A-39D6544FD43A}"/>
              </a:ext>
            </a:extLst>
          </p:cNvPr>
          <p:cNvSpPr/>
          <p:nvPr/>
        </p:nvSpPr>
        <p:spPr bwMode="white">
          <a:xfrm>
            <a:off x="1681904" y="3155446"/>
            <a:ext cx="2666666" cy="4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66DA1-CBFE-495E-0AA0-06AEC328D869}"/>
              </a:ext>
            </a:extLst>
          </p:cNvPr>
          <p:cNvSpPr/>
          <p:nvPr/>
        </p:nvSpPr>
        <p:spPr bwMode="white">
          <a:xfrm>
            <a:off x="6110476" y="3136377"/>
            <a:ext cx="4752380" cy="4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61FC45-08BE-BDA7-1598-601DCEE53A7A}"/>
              </a:ext>
            </a:extLst>
          </p:cNvPr>
          <p:cNvSpPr/>
          <p:nvPr/>
        </p:nvSpPr>
        <p:spPr bwMode="white">
          <a:xfrm>
            <a:off x="1681904" y="4080312"/>
            <a:ext cx="1590476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2F12F4-4585-D9CA-85F0-53635CBAAC2D}"/>
              </a:ext>
            </a:extLst>
          </p:cNvPr>
          <p:cNvSpPr/>
          <p:nvPr/>
        </p:nvSpPr>
        <p:spPr bwMode="white">
          <a:xfrm>
            <a:off x="6110476" y="4080312"/>
            <a:ext cx="2933333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82966C-D6F0-1DB6-CB79-222A03286359}"/>
              </a:ext>
            </a:extLst>
          </p:cNvPr>
          <p:cNvSpPr/>
          <p:nvPr/>
        </p:nvSpPr>
        <p:spPr bwMode="white">
          <a:xfrm>
            <a:off x="6110476" y="4986109"/>
            <a:ext cx="1590476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96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C3DB3-AB26-2552-F005-9BE7EC23E4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728C2B-2223-44F7-CD9A-A1B12E0FEDCA}"/>
              </a:ext>
            </a:extLst>
          </p:cNvPr>
          <p:cNvSpPr/>
          <p:nvPr/>
        </p:nvSpPr>
        <p:spPr bwMode="white">
          <a:xfrm>
            <a:off x="681904" y="2089942"/>
            <a:ext cx="3247619" cy="41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E907DC-DD13-35CF-28AE-0627D61803EB}"/>
              </a:ext>
            </a:extLst>
          </p:cNvPr>
          <p:cNvSpPr/>
          <p:nvPr/>
        </p:nvSpPr>
        <p:spPr bwMode="white">
          <a:xfrm>
            <a:off x="5158095" y="2089942"/>
            <a:ext cx="2666666" cy="41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7103FD-E8CD-50E1-6B10-D8116D81B4E3}"/>
              </a:ext>
            </a:extLst>
          </p:cNvPr>
          <p:cNvSpPr/>
          <p:nvPr/>
        </p:nvSpPr>
        <p:spPr bwMode="white">
          <a:xfrm>
            <a:off x="681904" y="2997674"/>
            <a:ext cx="1904761" cy="40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7AE48E-4930-4B16-C566-B1820BC8D8A9}"/>
              </a:ext>
            </a:extLst>
          </p:cNvPr>
          <p:cNvSpPr/>
          <p:nvPr/>
        </p:nvSpPr>
        <p:spPr bwMode="white">
          <a:xfrm>
            <a:off x="5158095" y="2997674"/>
            <a:ext cx="1333333" cy="40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86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3744B-6FE1-1A9D-545A-5D220ACD13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268C4A-4248-F1D8-4289-D2BDC78124CD}"/>
              </a:ext>
            </a:extLst>
          </p:cNvPr>
          <p:cNvSpPr/>
          <p:nvPr/>
        </p:nvSpPr>
        <p:spPr bwMode="white">
          <a:xfrm>
            <a:off x="1643809" y="4157933"/>
            <a:ext cx="3238095" cy="45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E6B9E9-ACD7-FCE9-BDE9-278D22CBAEFC}"/>
              </a:ext>
            </a:extLst>
          </p:cNvPr>
          <p:cNvSpPr/>
          <p:nvPr/>
        </p:nvSpPr>
        <p:spPr bwMode="white">
          <a:xfrm>
            <a:off x="1634285" y="5025956"/>
            <a:ext cx="6085714" cy="4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12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114BC-829E-FF4D-C493-2EDA66C0B1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F1D71A-C393-BC79-964F-66151B56123C}"/>
              </a:ext>
            </a:extLst>
          </p:cNvPr>
          <p:cNvSpPr/>
          <p:nvPr/>
        </p:nvSpPr>
        <p:spPr bwMode="white">
          <a:xfrm>
            <a:off x="1624761" y="4100974"/>
            <a:ext cx="4190476" cy="44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882E87-6F13-AFF4-00E1-BE67277AF4B4}"/>
              </a:ext>
            </a:extLst>
          </p:cNvPr>
          <p:cNvSpPr/>
          <p:nvPr/>
        </p:nvSpPr>
        <p:spPr bwMode="white">
          <a:xfrm>
            <a:off x="1634285" y="4959534"/>
            <a:ext cx="4893763" cy="44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54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5B1DB-3EE7-766C-67F2-326D82EBAC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8394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FA347F-E1A9-459C-6A29-B9E6CF23C36D}"/>
              </a:ext>
            </a:extLst>
          </p:cNvPr>
          <p:cNvSpPr/>
          <p:nvPr/>
        </p:nvSpPr>
        <p:spPr bwMode="white">
          <a:xfrm>
            <a:off x="1800713" y="4196557"/>
            <a:ext cx="2694380" cy="33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69745B-4EF8-B322-ECF4-DBD207148762}"/>
              </a:ext>
            </a:extLst>
          </p:cNvPr>
          <p:cNvSpPr/>
          <p:nvPr/>
        </p:nvSpPr>
        <p:spPr bwMode="white">
          <a:xfrm>
            <a:off x="1460214" y="4892496"/>
            <a:ext cx="1806123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EA1DA6-11CB-3F98-039B-F42F9CBD3A4B}"/>
              </a:ext>
            </a:extLst>
          </p:cNvPr>
          <p:cNvSpPr/>
          <p:nvPr/>
        </p:nvSpPr>
        <p:spPr bwMode="white">
          <a:xfrm>
            <a:off x="1430605" y="5521802"/>
            <a:ext cx="1436016" cy="36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76F1C4-86AA-1AB6-D956-2FEB91B97075}"/>
              </a:ext>
            </a:extLst>
          </p:cNvPr>
          <p:cNvSpPr/>
          <p:nvPr/>
        </p:nvSpPr>
        <p:spPr bwMode="white">
          <a:xfrm>
            <a:off x="1430605" y="6195529"/>
            <a:ext cx="4182211" cy="3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78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2023-07-25T20:10:06Z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