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5" autoAdjust="0"/>
    <p:restoredTop sz="94660"/>
  </p:normalViewPr>
  <p:slideViewPr>
    <p:cSldViewPr showGuides="1">
      <p:cViewPr varScale="1">
        <p:scale>
          <a:sx n="64" d="100"/>
          <a:sy n="64" d="100"/>
        </p:scale>
        <p:origin x="43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0DCF056-415A-BD78-237B-8F5D8A81CA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1238" y="3105190"/>
            <a:ext cx="7809524" cy="6476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ED447-2DBA-70AD-1C65-8883A6A589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87D5B2-EA30-50DB-EC68-F4AA099E659B}"/>
              </a:ext>
            </a:extLst>
          </p:cNvPr>
          <p:cNvSpPr/>
          <p:nvPr/>
        </p:nvSpPr>
        <p:spPr bwMode="white">
          <a:xfrm>
            <a:off x="7234285" y="3953234"/>
            <a:ext cx="2447619" cy="42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2775CE-7E33-A913-6CAB-1F6C057CDB93}"/>
              </a:ext>
            </a:extLst>
          </p:cNvPr>
          <p:cNvSpPr/>
          <p:nvPr/>
        </p:nvSpPr>
        <p:spPr bwMode="white">
          <a:xfrm>
            <a:off x="6748571" y="4848557"/>
            <a:ext cx="1590476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016D45-6942-3AD6-3564-E401CA71A87D}"/>
              </a:ext>
            </a:extLst>
          </p:cNvPr>
          <p:cNvSpPr/>
          <p:nvPr/>
        </p:nvSpPr>
        <p:spPr bwMode="white">
          <a:xfrm>
            <a:off x="6748571" y="5686732"/>
            <a:ext cx="1885714" cy="50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F0467-28C5-A517-0153-F63D33F94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3E4202-33D3-C345-4134-B1CBEBF4488B}"/>
              </a:ext>
            </a:extLst>
          </p:cNvPr>
          <p:cNvSpPr/>
          <p:nvPr/>
        </p:nvSpPr>
        <p:spPr bwMode="white">
          <a:xfrm>
            <a:off x="4377142" y="2106900"/>
            <a:ext cx="1914285" cy="41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5D7958-81AF-80BD-9826-2706F289068D}"/>
              </a:ext>
            </a:extLst>
          </p:cNvPr>
          <p:cNvSpPr/>
          <p:nvPr/>
        </p:nvSpPr>
        <p:spPr bwMode="white">
          <a:xfrm>
            <a:off x="3881904" y="2993840"/>
            <a:ext cx="1876190" cy="38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BBE825-07BB-C7A3-EC77-59E0E139C7E7}"/>
              </a:ext>
            </a:extLst>
          </p:cNvPr>
          <p:cNvSpPr/>
          <p:nvPr/>
        </p:nvSpPr>
        <p:spPr bwMode="white">
          <a:xfrm>
            <a:off x="3881904" y="3833094"/>
            <a:ext cx="2704761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3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4B423-00D8-1DBD-E1DD-E6D0B6075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F8C396-33AA-1DFA-3585-2211A11C1C22}"/>
              </a:ext>
            </a:extLst>
          </p:cNvPr>
          <p:cNvSpPr/>
          <p:nvPr/>
        </p:nvSpPr>
        <p:spPr bwMode="white">
          <a:xfrm>
            <a:off x="2110476" y="3088613"/>
            <a:ext cx="3295238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6F4CFF-5FEF-EB5E-3C6D-EF34715E8AA8}"/>
              </a:ext>
            </a:extLst>
          </p:cNvPr>
          <p:cNvSpPr/>
          <p:nvPr/>
        </p:nvSpPr>
        <p:spPr bwMode="white">
          <a:xfrm>
            <a:off x="1672380" y="3889494"/>
            <a:ext cx="2800000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DCEF9A-FD6F-302F-CA06-EB062FAD4BAD}"/>
              </a:ext>
            </a:extLst>
          </p:cNvPr>
          <p:cNvSpPr/>
          <p:nvPr/>
        </p:nvSpPr>
        <p:spPr bwMode="white">
          <a:xfrm>
            <a:off x="1672380" y="4652238"/>
            <a:ext cx="3219047" cy="4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EDEF3D-BB31-7EB1-61D5-3168A86643C3}"/>
              </a:ext>
            </a:extLst>
          </p:cNvPr>
          <p:cNvSpPr/>
          <p:nvPr/>
        </p:nvSpPr>
        <p:spPr bwMode="white">
          <a:xfrm>
            <a:off x="1634285" y="5443584"/>
            <a:ext cx="6790476" cy="4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66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26424-A075-055D-E579-8F346F66C6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4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8F93B9-5EC8-0860-1BB1-1B2D596C9C66}"/>
              </a:ext>
            </a:extLst>
          </p:cNvPr>
          <p:cNvSpPr/>
          <p:nvPr/>
        </p:nvSpPr>
        <p:spPr bwMode="white">
          <a:xfrm>
            <a:off x="1938866" y="3518440"/>
            <a:ext cx="3022789" cy="31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2DD738-78CC-B6E4-531D-6666FB81B099}"/>
              </a:ext>
            </a:extLst>
          </p:cNvPr>
          <p:cNvSpPr/>
          <p:nvPr/>
        </p:nvSpPr>
        <p:spPr bwMode="white">
          <a:xfrm>
            <a:off x="1581332" y="4201830"/>
            <a:ext cx="2388978" cy="31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64C163-26F7-4128-6BF0-225E95919FC5}"/>
              </a:ext>
            </a:extLst>
          </p:cNvPr>
          <p:cNvSpPr/>
          <p:nvPr/>
        </p:nvSpPr>
        <p:spPr bwMode="white">
          <a:xfrm>
            <a:off x="1581332" y="4893355"/>
            <a:ext cx="1990815" cy="31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94CB86-D451-A156-E612-0C97C04AF667}"/>
              </a:ext>
            </a:extLst>
          </p:cNvPr>
          <p:cNvSpPr/>
          <p:nvPr/>
        </p:nvSpPr>
        <p:spPr bwMode="white">
          <a:xfrm>
            <a:off x="1581332" y="5536067"/>
            <a:ext cx="2543368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18A80D-EC1B-65D5-1A39-C7F4356ACCCA}"/>
              </a:ext>
            </a:extLst>
          </p:cNvPr>
          <p:cNvSpPr/>
          <p:nvPr/>
        </p:nvSpPr>
        <p:spPr bwMode="white">
          <a:xfrm>
            <a:off x="1548829" y="6227593"/>
            <a:ext cx="4802334" cy="37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30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7AD23-7241-9F13-D261-14C8299AD2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6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AF2D44-6699-374B-9D42-CCF5160ECF89}"/>
              </a:ext>
            </a:extLst>
          </p:cNvPr>
          <p:cNvSpPr/>
          <p:nvPr/>
        </p:nvSpPr>
        <p:spPr bwMode="white">
          <a:xfrm>
            <a:off x="1909188" y="3530189"/>
            <a:ext cx="5367637" cy="36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EC886D-75B9-04AF-6D3D-DF7203C77E33}"/>
              </a:ext>
            </a:extLst>
          </p:cNvPr>
          <p:cNvSpPr/>
          <p:nvPr/>
        </p:nvSpPr>
        <p:spPr bwMode="white">
          <a:xfrm>
            <a:off x="1534512" y="4222693"/>
            <a:ext cx="3347646" cy="36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CEA45D-8D34-4EEB-A05A-6F96F9B05021}"/>
              </a:ext>
            </a:extLst>
          </p:cNvPr>
          <p:cNvSpPr/>
          <p:nvPr/>
        </p:nvSpPr>
        <p:spPr bwMode="white">
          <a:xfrm>
            <a:off x="1534512" y="4931490"/>
            <a:ext cx="2582004" cy="3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82CA8B-4667-9AFB-E2DA-EAEACBE8E2FF}"/>
              </a:ext>
            </a:extLst>
          </p:cNvPr>
          <p:cNvSpPr/>
          <p:nvPr/>
        </p:nvSpPr>
        <p:spPr bwMode="white">
          <a:xfrm>
            <a:off x="1534512" y="5583258"/>
            <a:ext cx="1547573" cy="37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1B859C-5ADA-4180-BDC6-8A25FB14F713}"/>
              </a:ext>
            </a:extLst>
          </p:cNvPr>
          <p:cNvSpPr/>
          <p:nvPr/>
        </p:nvSpPr>
        <p:spPr bwMode="white">
          <a:xfrm>
            <a:off x="1501931" y="6259468"/>
            <a:ext cx="3811918" cy="38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0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5E7BA-1285-DDB3-D3E3-537416DC32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72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DC04CD-30E4-F8C3-699A-1F737D90DC2E}"/>
              </a:ext>
            </a:extLst>
          </p:cNvPr>
          <p:cNvSpPr/>
          <p:nvPr/>
        </p:nvSpPr>
        <p:spPr bwMode="white">
          <a:xfrm>
            <a:off x="1362750" y="3895995"/>
            <a:ext cx="2212414" cy="30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F0DDCD-D0B2-656E-EFE7-9E350C0B3223}"/>
              </a:ext>
            </a:extLst>
          </p:cNvPr>
          <p:cNvSpPr/>
          <p:nvPr/>
        </p:nvSpPr>
        <p:spPr bwMode="white">
          <a:xfrm>
            <a:off x="1376282" y="4498392"/>
            <a:ext cx="2036504" cy="30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755870-3376-6FCF-D490-871B283A654C}"/>
              </a:ext>
            </a:extLst>
          </p:cNvPr>
          <p:cNvSpPr/>
          <p:nvPr/>
        </p:nvSpPr>
        <p:spPr bwMode="white">
          <a:xfrm>
            <a:off x="1376282" y="5087252"/>
            <a:ext cx="2828102" cy="31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3B80B2-8231-7669-9930-D31746DBE898}"/>
              </a:ext>
            </a:extLst>
          </p:cNvPr>
          <p:cNvSpPr/>
          <p:nvPr/>
        </p:nvSpPr>
        <p:spPr bwMode="white">
          <a:xfrm>
            <a:off x="1362750" y="5682881"/>
            <a:ext cx="3342302" cy="31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05F2D7-2B3B-DA74-F771-BB26DC34DC5D}"/>
              </a:ext>
            </a:extLst>
          </p:cNvPr>
          <p:cNvSpPr/>
          <p:nvPr/>
        </p:nvSpPr>
        <p:spPr bwMode="white">
          <a:xfrm>
            <a:off x="1369516" y="6225318"/>
            <a:ext cx="4006404" cy="44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98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C0A3F-1D46-2244-A5FE-175FF6826C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9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2F5AE3-36FB-6C89-1A05-B94C85B542B8}"/>
              </a:ext>
            </a:extLst>
          </p:cNvPr>
          <p:cNvSpPr/>
          <p:nvPr/>
        </p:nvSpPr>
        <p:spPr bwMode="white">
          <a:xfrm>
            <a:off x="1706020" y="3917532"/>
            <a:ext cx="2565033" cy="26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657BC1-F73B-E57A-5D4B-E40DE37980B4}"/>
              </a:ext>
            </a:extLst>
          </p:cNvPr>
          <p:cNvSpPr/>
          <p:nvPr/>
        </p:nvSpPr>
        <p:spPr bwMode="white">
          <a:xfrm>
            <a:off x="1402629" y="4531473"/>
            <a:ext cx="2365071" cy="26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2A659D-1A00-2D51-B69B-83C94ABD77DF}"/>
              </a:ext>
            </a:extLst>
          </p:cNvPr>
          <p:cNvSpPr/>
          <p:nvPr/>
        </p:nvSpPr>
        <p:spPr bwMode="white">
          <a:xfrm>
            <a:off x="1402629" y="5138514"/>
            <a:ext cx="1854822" cy="26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31472E-4952-940A-D7DF-B10572066EB4}"/>
              </a:ext>
            </a:extLst>
          </p:cNvPr>
          <p:cNvSpPr/>
          <p:nvPr/>
        </p:nvSpPr>
        <p:spPr bwMode="white">
          <a:xfrm>
            <a:off x="1402629" y="5711065"/>
            <a:ext cx="1654860" cy="33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1B122E-947B-90C2-03CA-024E7D50C06A}"/>
              </a:ext>
            </a:extLst>
          </p:cNvPr>
          <p:cNvSpPr/>
          <p:nvPr/>
        </p:nvSpPr>
        <p:spPr bwMode="white">
          <a:xfrm>
            <a:off x="1375048" y="6318107"/>
            <a:ext cx="4578446" cy="33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96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2C708-7E0F-C114-31E9-1530EC5F0C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349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6EAA29-51C9-CAB7-9857-1CA4CFB84B36}"/>
              </a:ext>
            </a:extLst>
          </p:cNvPr>
          <p:cNvSpPr/>
          <p:nvPr/>
        </p:nvSpPr>
        <p:spPr bwMode="white">
          <a:xfrm>
            <a:off x="1804739" y="3869286"/>
            <a:ext cx="2494209" cy="31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D7BDBF-8AAB-A5DA-DEB4-5C6324E8CEBF}"/>
              </a:ext>
            </a:extLst>
          </p:cNvPr>
          <p:cNvSpPr/>
          <p:nvPr/>
        </p:nvSpPr>
        <p:spPr bwMode="white">
          <a:xfrm>
            <a:off x="1473099" y="4491615"/>
            <a:ext cx="1520016" cy="25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79345E-73C0-7FD6-90FA-DB620E976663}"/>
              </a:ext>
            </a:extLst>
          </p:cNvPr>
          <p:cNvSpPr/>
          <p:nvPr/>
        </p:nvSpPr>
        <p:spPr bwMode="white">
          <a:xfrm>
            <a:off x="1473099" y="5072456"/>
            <a:ext cx="2162569" cy="33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553305-6739-DECD-C6C4-A7FD02595FB1}"/>
              </a:ext>
            </a:extLst>
          </p:cNvPr>
          <p:cNvSpPr/>
          <p:nvPr/>
        </p:nvSpPr>
        <p:spPr bwMode="white">
          <a:xfrm>
            <a:off x="1445462" y="5680955"/>
            <a:ext cx="3399309" cy="31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8A43CA-62E7-FC10-7DCD-58530D5D34C2}"/>
              </a:ext>
            </a:extLst>
          </p:cNvPr>
          <p:cNvSpPr/>
          <p:nvPr/>
        </p:nvSpPr>
        <p:spPr bwMode="white">
          <a:xfrm>
            <a:off x="1445462" y="6296369"/>
            <a:ext cx="1796383" cy="31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29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