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459EB5-2195-3004-8F04-17C576F32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286" y="3114714"/>
            <a:ext cx="7171428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C860D-7A61-D5F5-089F-1D2234EE9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8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6370F-C2F6-9604-3987-FD3409B35811}"/>
              </a:ext>
            </a:extLst>
          </p:cNvPr>
          <p:cNvSpPr/>
          <p:nvPr/>
        </p:nvSpPr>
        <p:spPr bwMode="white">
          <a:xfrm>
            <a:off x="1674558" y="1367012"/>
            <a:ext cx="1234466" cy="57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9B0A4-7D2E-FE24-C939-4B070CCA3CF8}"/>
              </a:ext>
            </a:extLst>
          </p:cNvPr>
          <p:cNvSpPr/>
          <p:nvPr/>
        </p:nvSpPr>
        <p:spPr bwMode="white">
          <a:xfrm>
            <a:off x="691291" y="2394044"/>
            <a:ext cx="645941" cy="53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B07EC2-E60C-A943-FD61-EF172C38D3C6}"/>
              </a:ext>
            </a:extLst>
          </p:cNvPr>
          <p:cNvSpPr/>
          <p:nvPr/>
        </p:nvSpPr>
        <p:spPr bwMode="white">
          <a:xfrm>
            <a:off x="1473598" y="2465865"/>
            <a:ext cx="983267" cy="39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E3CD9-C22D-9983-D437-D33E51C5C5C9}"/>
              </a:ext>
            </a:extLst>
          </p:cNvPr>
          <p:cNvSpPr/>
          <p:nvPr/>
        </p:nvSpPr>
        <p:spPr bwMode="white">
          <a:xfrm>
            <a:off x="2507105" y="2465865"/>
            <a:ext cx="1198581" cy="3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D9D4FD-573F-567C-5111-56B13165E23B}"/>
              </a:ext>
            </a:extLst>
          </p:cNvPr>
          <p:cNvSpPr/>
          <p:nvPr/>
        </p:nvSpPr>
        <p:spPr bwMode="white">
          <a:xfrm>
            <a:off x="3806166" y="2494593"/>
            <a:ext cx="538284" cy="37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6776CA-20F7-7CAB-D270-A1BD75913258}"/>
              </a:ext>
            </a:extLst>
          </p:cNvPr>
          <p:cNvSpPr/>
          <p:nvPr/>
        </p:nvSpPr>
        <p:spPr bwMode="white">
          <a:xfrm>
            <a:off x="1437713" y="5101675"/>
            <a:ext cx="2849321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6D0A45-DBBA-2716-B0E4-9D1D20C6C1EA}"/>
              </a:ext>
            </a:extLst>
          </p:cNvPr>
          <p:cNvSpPr/>
          <p:nvPr/>
        </p:nvSpPr>
        <p:spPr bwMode="white">
          <a:xfrm>
            <a:off x="1437713" y="5740877"/>
            <a:ext cx="2669893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44C8D-DA4F-4182-CEDE-7167D0B7B445}"/>
              </a:ext>
            </a:extLst>
          </p:cNvPr>
          <p:cNvSpPr/>
          <p:nvPr/>
        </p:nvSpPr>
        <p:spPr bwMode="white">
          <a:xfrm>
            <a:off x="1444890" y="6336987"/>
            <a:ext cx="3086166" cy="33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1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E2374-91C4-CDC5-FBFC-1906997C2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295C0-0B57-A52F-BC02-682290835877}"/>
              </a:ext>
            </a:extLst>
          </p:cNvPr>
          <p:cNvSpPr/>
          <p:nvPr/>
        </p:nvSpPr>
        <p:spPr bwMode="white">
          <a:xfrm>
            <a:off x="3615337" y="3753919"/>
            <a:ext cx="792876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C0C3DA-1D42-99EB-9088-043A00760442}"/>
              </a:ext>
            </a:extLst>
          </p:cNvPr>
          <p:cNvSpPr/>
          <p:nvPr/>
        </p:nvSpPr>
        <p:spPr bwMode="white">
          <a:xfrm>
            <a:off x="9005119" y="3753919"/>
            <a:ext cx="1042321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785954-1033-0CC6-9559-9AAB1656CD47}"/>
              </a:ext>
            </a:extLst>
          </p:cNvPr>
          <p:cNvSpPr/>
          <p:nvPr/>
        </p:nvSpPr>
        <p:spPr bwMode="white">
          <a:xfrm>
            <a:off x="4114226" y="4547479"/>
            <a:ext cx="1291765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086EEF-FE91-D87B-7BD3-7632BCA87C92}"/>
              </a:ext>
            </a:extLst>
          </p:cNvPr>
          <p:cNvSpPr/>
          <p:nvPr/>
        </p:nvSpPr>
        <p:spPr bwMode="white">
          <a:xfrm>
            <a:off x="9254563" y="4547479"/>
            <a:ext cx="1042321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7A775F-E3B7-E68E-A631-247A6D95B00A}"/>
              </a:ext>
            </a:extLst>
          </p:cNvPr>
          <p:cNvSpPr/>
          <p:nvPr/>
        </p:nvSpPr>
        <p:spPr bwMode="white">
          <a:xfrm>
            <a:off x="4639841" y="5341040"/>
            <a:ext cx="1273948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FC8B9E-1857-0FAC-45B8-0562C41375CD}"/>
              </a:ext>
            </a:extLst>
          </p:cNvPr>
          <p:cNvSpPr/>
          <p:nvPr/>
        </p:nvSpPr>
        <p:spPr bwMode="white">
          <a:xfrm>
            <a:off x="9254563" y="5341040"/>
            <a:ext cx="1300674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00832C-37B5-1CF1-4A6B-D51279BF21E6}"/>
              </a:ext>
            </a:extLst>
          </p:cNvPr>
          <p:cNvSpPr/>
          <p:nvPr/>
        </p:nvSpPr>
        <p:spPr bwMode="white">
          <a:xfrm>
            <a:off x="3873690" y="6143517"/>
            <a:ext cx="1282857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E24037-02DD-B7D9-452A-8D9D69AF7A3E}"/>
              </a:ext>
            </a:extLst>
          </p:cNvPr>
          <p:cNvSpPr/>
          <p:nvPr/>
        </p:nvSpPr>
        <p:spPr bwMode="white">
          <a:xfrm>
            <a:off x="9254563" y="6143517"/>
            <a:ext cx="1300674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FA176-C7AE-DD70-867E-050235CE3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C2F1F-37D0-02A6-11E3-13C036709E1F}"/>
              </a:ext>
            </a:extLst>
          </p:cNvPr>
          <p:cNvSpPr/>
          <p:nvPr/>
        </p:nvSpPr>
        <p:spPr bwMode="white">
          <a:xfrm>
            <a:off x="3054711" y="1917882"/>
            <a:ext cx="394996" cy="33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14151-114A-5F26-907F-67793993377B}"/>
              </a:ext>
            </a:extLst>
          </p:cNvPr>
          <p:cNvSpPr/>
          <p:nvPr/>
        </p:nvSpPr>
        <p:spPr bwMode="white">
          <a:xfrm>
            <a:off x="5255406" y="2059058"/>
            <a:ext cx="380889" cy="5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0EA76B-0AF8-66E0-7D54-099DB94D30B2}"/>
              </a:ext>
            </a:extLst>
          </p:cNvPr>
          <p:cNvSpPr/>
          <p:nvPr/>
        </p:nvSpPr>
        <p:spPr bwMode="white">
          <a:xfrm>
            <a:off x="6778965" y="2532000"/>
            <a:ext cx="394996" cy="33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85893E-D4B3-7BF1-F9CE-360D65886435}"/>
              </a:ext>
            </a:extLst>
          </p:cNvPr>
          <p:cNvSpPr/>
          <p:nvPr/>
        </p:nvSpPr>
        <p:spPr bwMode="white">
          <a:xfrm>
            <a:off x="3647206" y="3167294"/>
            <a:ext cx="380889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FCAEF1-0E36-2072-8A66-15748B1DBC06}"/>
              </a:ext>
            </a:extLst>
          </p:cNvPr>
          <p:cNvSpPr/>
          <p:nvPr/>
        </p:nvSpPr>
        <p:spPr bwMode="white">
          <a:xfrm>
            <a:off x="5911383" y="3746117"/>
            <a:ext cx="394996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219DAB-5CB0-9764-3A4F-B533439D3232}"/>
              </a:ext>
            </a:extLst>
          </p:cNvPr>
          <p:cNvSpPr/>
          <p:nvPr/>
        </p:nvSpPr>
        <p:spPr bwMode="white">
          <a:xfrm>
            <a:off x="2639616" y="4388470"/>
            <a:ext cx="464469" cy="2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584AF7-6E0E-456F-45DB-0E766B915E70}"/>
              </a:ext>
            </a:extLst>
          </p:cNvPr>
          <p:cNvSpPr/>
          <p:nvPr/>
        </p:nvSpPr>
        <p:spPr bwMode="white">
          <a:xfrm>
            <a:off x="2941855" y="5913176"/>
            <a:ext cx="232765" cy="2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9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90E29-8A3D-8902-5DEC-5B01060C0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1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F3E4C-B78C-AA86-75FB-7E9DC54B2785}"/>
              </a:ext>
            </a:extLst>
          </p:cNvPr>
          <p:cNvSpPr/>
          <p:nvPr/>
        </p:nvSpPr>
        <p:spPr bwMode="white">
          <a:xfrm>
            <a:off x="3878414" y="2181281"/>
            <a:ext cx="477342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28F4A-01C7-E6E1-A73D-A9B858564E30}"/>
              </a:ext>
            </a:extLst>
          </p:cNvPr>
          <p:cNvSpPr/>
          <p:nvPr/>
        </p:nvSpPr>
        <p:spPr bwMode="white">
          <a:xfrm>
            <a:off x="6392416" y="2419955"/>
            <a:ext cx="891038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22B1A-5AF7-007B-DA56-9AA8C92B99D5}"/>
              </a:ext>
            </a:extLst>
          </p:cNvPr>
          <p:cNvSpPr/>
          <p:nvPr/>
        </p:nvSpPr>
        <p:spPr bwMode="white">
          <a:xfrm>
            <a:off x="3790901" y="2674541"/>
            <a:ext cx="676234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DCDF8-B66F-2601-25F5-D4B4733C0799}"/>
              </a:ext>
            </a:extLst>
          </p:cNvPr>
          <p:cNvSpPr/>
          <p:nvPr/>
        </p:nvSpPr>
        <p:spPr bwMode="white">
          <a:xfrm>
            <a:off x="3719736" y="3366697"/>
            <a:ext cx="1224135" cy="49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A8EECB-438E-818B-05D7-0FDEDA866B8C}"/>
              </a:ext>
            </a:extLst>
          </p:cNvPr>
          <p:cNvSpPr/>
          <p:nvPr/>
        </p:nvSpPr>
        <p:spPr bwMode="white">
          <a:xfrm>
            <a:off x="5159282" y="4106585"/>
            <a:ext cx="708057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58D5A9-3388-E65E-6FE4-6E6C181E27FC}"/>
              </a:ext>
            </a:extLst>
          </p:cNvPr>
          <p:cNvSpPr/>
          <p:nvPr/>
        </p:nvSpPr>
        <p:spPr bwMode="white">
          <a:xfrm>
            <a:off x="4276199" y="4814651"/>
            <a:ext cx="930817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8E94DF-E8EE-F98F-04DE-B0681CFF3297}"/>
              </a:ext>
            </a:extLst>
          </p:cNvPr>
          <p:cNvSpPr/>
          <p:nvPr/>
        </p:nvSpPr>
        <p:spPr bwMode="white">
          <a:xfrm>
            <a:off x="5159282" y="5530674"/>
            <a:ext cx="1161532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DF648C-3A70-E0A3-DA3B-35415D415D71}"/>
              </a:ext>
            </a:extLst>
          </p:cNvPr>
          <p:cNvSpPr/>
          <p:nvPr/>
        </p:nvSpPr>
        <p:spPr bwMode="white">
          <a:xfrm>
            <a:off x="5167238" y="6238740"/>
            <a:ext cx="1376336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05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17067-5429-5B7B-DD3B-C3DAA162DC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96695-5656-9011-4FA4-73C4FA6B584F}"/>
              </a:ext>
            </a:extLst>
          </p:cNvPr>
          <p:cNvSpPr/>
          <p:nvPr/>
        </p:nvSpPr>
        <p:spPr bwMode="white">
          <a:xfrm>
            <a:off x="5672380" y="2126041"/>
            <a:ext cx="1000000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B567B-9328-CF15-2707-3D6C99BC3084}"/>
              </a:ext>
            </a:extLst>
          </p:cNvPr>
          <p:cNvSpPr/>
          <p:nvPr/>
        </p:nvSpPr>
        <p:spPr bwMode="white">
          <a:xfrm>
            <a:off x="881904" y="3461296"/>
            <a:ext cx="800000" cy="1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0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927C6-1413-4589-7502-E12618488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24A2C0-78D8-C8EA-3684-4FE1D6BFCF99}"/>
              </a:ext>
            </a:extLst>
          </p:cNvPr>
          <p:cNvSpPr/>
          <p:nvPr/>
        </p:nvSpPr>
        <p:spPr bwMode="white">
          <a:xfrm>
            <a:off x="7951819" y="3063867"/>
            <a:ext cx="331059" cy="29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738A7F-7557-1714-6BC7-D2824F827709}"/>
              </a:ext>
            </a:extLst>
          </p:cNvPr>
          <p:cNvSpPr/>
          <p:nvPr/>
        </p:nvSpPr>
        <p:spPr bwMode="white">
          <a:xfrm>
            <a:off x="7944462" y="4374966"/>
            <a:ext cx="338416" cy="29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9C1514-8540-2996-CEF1-08C7AB343852}"/>
              </a:ext>
            </a:extLst>
          </p:cNvPr>
          <p:cNvSpPr/>
          <p:nvPr/>
        </p:nvSpPr>
        <p:spPr bwMode="white">
          <a:xfrm>
            <a:off x="7944462" y="6356347"/>
            <a:ext cx="338416" cy="29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70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B9D2B-90CE-6669-7D61-DB120CFD29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9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BB34D-B7E8-6573-B07D-CF12CDCB9E51}"/>
              </a:ext>
            </a:extLst>
          </p:cNvPr>
          <p:cNvSpPr/>
          <p:nvPr/>
        </p:nvSpPr>
        <p:spPr bwMode="white">
          <a:xfrm>
            <a:off x="4431537" y="3695940"/>
            <a:ext cx="585535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98131-D917-5D71-FD41-B18A244A2B60}"/>
              </a:ext>
            </a:extLst>
          </p:cNvPr>
          <p:cNvSpPr/>
          <p:nvPr/>
        </p:nvSpPr>
        <p:spPr bwMode="white">
          <a:xfrm>
            <a:off x="6037037" y="3695940"/>
            <a:ext cx="1095517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676653-9378-EE6B-686E-325EE01E99C0}"/>
              </a:ext>
            </a:extLst>
          </p:cNvPr>
          <p:cNvSpPr/>
          <p:nvPr/>
        </p:nvSpPr>
        <p:spPr bwMode="white">
          <a:xfrm>
            <a:off x="7897528" y="3695940"/>
            <a:ext cx="1104961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183943-49DD-CA84-65D3-9A160562F8A8}"/>
              </a:ext>
            </a:extLst>
          </p:cNvPr>
          <p:cNvSpPr/>
          <p:nvPr/>
        </p:nvSpPr>
        <p:spPr bwMode="white">
          <a:xfrm>
            <a:off x="9625801" y="3695940"/>
            <a:ext cx="1095517" cy="53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62FD30-8F42-4288-D9F9-FDCE16D73EC8}"/>
              </a:ext>
            </a:extLst>
          </p:cNvPr>
          <p:cNvSpPr/>
          <p:nvPr/>
        </p:nvSpPr>
        <p:spPr bwMode="white">
          <a:xfrm>
            <a:off x="4299319" y="4745793"/>
            <a:ext cx="840526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372879-9FA1-21BF-1D7E-C6A58A258411}"/>
              </a:ext>
            </a:extLst>
          </p:cNvPr>
          <p:cNvSpPr/>
          <p:nvPr/>
        </p:nvSpPr>
        <p:spPr bwMode="white">
          <a:xfrm>
            <a:off x="5763157" y="4745793"/>
            <a:ext cx="1633832" cy="55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F7F873-E938-CA54-DE53-2AEBD0FD57C2}"/>
              </a:ext>
            </a:extLst>
          </p:cNvPr>
          <p:cNvSpPr/>
          <p:nvPr/>
        </p:nvSpPr>
        <p:spPr bwMode="white">
          <a:xfrm>
            <a:off x="7755866" y="4745793"/>
            <a:ext cx="1378840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D3A0AD-C277-B016-C819-13F80F9F9E79}"/>
              </a:ext>
            </a:extLst>
          </p:cNvPr>
          <p:cNvSpPr/>
          <p:nvPr/>
        </p:nvSpPr>
        <p:spPr bwMode="white">
          <a:xfrm>
            <a:off x="9616357" y="4745793"/>
            <a:ext cx="1104961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5EE3EA-AEA8-2FD3-5CB5-EB03ECEBEE26}"/>
              </a:ext>
            </a:extLst>
          </p:cNvPr>
          <p:cNvSpPr/>
          <p:nvPr/>
        </p:nvSpPr>
        <p:spPr bwMode="white">
          <a:xfrm>
            <a:off x="4176546" y="5814561"/>
            <a:ext cx="1104961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C89E3A-7A2F-16B5-65B2-DC53B14BFB20}"/>
              </a:ext>
            </a:extLst>
          </p:cNvPr>
          <p:cNvSpPr/>
          <p:nvPr/>
        </p:nvSpPr>
        <p:spPr bwMode="white">
          <a:xfrm>
            <a:off x="5763157" y="5814561"/>
            <a:ext cx="1633832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DA94BB-3188-BD22-F1E3-907A56B43F18}"/>
              </a:ext>
            </a:extLst>
          </p:cNvPr>
          <p:cNvSpPr/>
          <p:nvPr/>
        </p:nvSpPr>
        <p:spPr bwMode="white">
          <a:xfrm>
            <a:off x="7623648" y="5814561"/>
            <a:ext cx="1633832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40E9B2-1D30-B0E8-C141-B9B0E6B8DBCA}"/>
              </a:ext>
            </a:extLst>
          </p:cNvPr>
          <p:cNvSpPr/>
          <p:nvPr/>
        </p:nvSpPr>
        <p:spPr bwMode="white">
          <a:xfrm>
            <a:off x="9484139" y="5814561"/>
            <a:ext cx="1369396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40A85-F933-6765-1C0F-4B7D6DB9C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3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69389-4660-9DB3-FDC9-928E57275491}"/>
              </a:ext>
            </a:extLst>
          </p:cNvPr>
          <p:cNvSpPr/>
          <p:nvPr/>
        </p:nvSpPr>
        <p:spPr bwMode="white">
          <a:xfrm>
            <a:off x="2276787" y="3978158"/>
            <a:ext cx="367574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90D67D-D899-BA4B-35C2-AECE9DFFB298}"/>
              </a:ext>
            </a:extLst>
          </p:cNvPr>
          <p:cNvSpPr/>
          <p:nvPr/>
        </p:nvSpPr>
        <p:spPr bwMode="white">
          <a:xfrm>
            <a:off x="3055181" y="3985366"/>
            <a:ext cx="418026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5C3D8E-4369-C314-BDB8-618595565B2D}"/>
              </a:ext>
            </a:extLst>
          </p:cNvPr>
          <p:cNvSpPr/>
          <p:nvPr/>
        </p:nvSpPr>
        <p:spPr bwMode="white">
          <a:xfrm>
            <a:off x="6233624" y="3978157"/>
            <a:ext cx="324330" cy="2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3F1EEB-A4A9-A8D9-FFFD-55F37D6A171A}"/>
              </a:ext>
            </a:extLst>
          </p:cNvPr>
          <p:cNvSpPr/>
          <p:nvPr/>
        </p:nvSpPr>
        <p:spPr bwMode="white">
          <a:xfrm>
            <a:off x="6947151" y="3985366"/>
            <a:ext cx="619832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486DCB-9627-438B-CECD-9C0DE01F6564}"/>
              </a:ext>
            </a:extLst>
          </p:cNvPr>
          <p:cNvSpPr/>
          <p:nvPr/>
        </p:nvSpPr>
        <p:spPr bwMode="white">
          <a:xfrm>
            <a:off x="2493008" y="5016255"/>
            <a:ext cx="331538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1646BA-696B-B9FF-BCC9-3BDBB1DF1FB2}"/>
              </a:ext>
            </a:extLst>
          </p:cNvPr>
          <p:cNvSpPr/>
          <p:nvPr/>
        </p:nvSpPr>
        <p:spPr bwMode="white">
          <a:xfrm>
            <a:off x="3199328" y="5030673"/>
            <a:ext cx="821638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9571F1-2F92-3B23-0211-3436CF507593}"/>
              </a:ext>
            </a:extLst>
          </p:cNvPr>
          <p:cNvSpPr/>
          <p:nvPr/>
        </p:nvSpPr>
        <p:spPr bwMode="white">
          <a:xfrm>
            <a:off x="5974159" y="5016256"/>
            <a:ext cx="367574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1F0A84-49E2-F364-3622-19E0D48DF6FB}"/>
              </a:ext>
            </a:extLst>
          </p:cNvPr>
          <p:cNvSpPr/>
          <p:nvPr/>
        </p:nvSpPr>
        <p:spPr bwMode="white">
          <a:xfrm>
            <a:off x="6694894" y="5030673"/>
            <a:ext cx="605417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A7754D5-89D1-4342-84D9-3B90357FCCFF}"/>
              </a:ext>
            </a:extLst>
          </p:cNvPr>
          <p:cNvSpPr/>
          <p:nvPr/>
        </p:nvSpPr>
        <p:spPr bwMode="white">
          <a:xfrm>
            <a:off x="1865968" y="6068770"/>
            <a:ext cx="367574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8415DB-3B14-AB15-3E88-55A2D476CA37}"/>
              </a:ext>
            </a:extLst>
          </p:cNvPr>
          <p:cNvSpPr/>
          <p:nvPr/>
        </p:nvSpPr>
        <p:spPr bwMode="white">
          <a:xfrm>
            <a:off x="2593911" y="6075979"/>
            <a:ext cx="627039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F6DAFF6-7AA3-0D91-785E-956E11CAC905}"/>
              </a:ext>
            </a:extLst>
          </p:cNvPr>
          <p:cNvSpPr/>
          <p:nvPr/>
        </p:nvSpPr>
        <p:spPr bwMode="white">
          <a:xfrm>
            <a:off x="6031818" y="6068770"/>
            <a:ext cx="324330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5654B88-596F-1BF7-0EDD-166625325168}"/>
              </a:ext>
            </a:extLst>
          </p:cNvPr>
          <p:cNvSpPr/>
          <p:nvPr/>
        </p:nvSpPr>
        <p:spPr bwMode="white">
          <a:xfrm>
            <a:off x="6730931" y="6075979"/>
            <a:ext cx="828845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54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5000D-92CA-096B-0E20-92643EF32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3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44F263-AA06-7EC1-435C-50AF3D59596A}"/>
              </a:ext>
            </a:extLst>
          </p:cNvPr>
          <p:cNvSpPr/>
          <p:nvPr/>
        </p:nvSpPr>
        <p:spPr bwMode="white">
          <a:xfrm>
            <a:off x="1491926" y="3558595"/>
            <a:ext cx="4145242" cy="37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D4036-8A87-66CB-184E-8CCADFBEEBCA}"/>
              </a:ext>
            </a:extLst>
          </p:cNvPr>
          <p:cNvSpPr/>
          <p:nvPr/>
        </p:nvSpPr>
        <p:spPr bwMode="white">
          <a:xfrm>
            <a:off x="1491926" y="4238058"/>
            <a:ext cx="4145242" cy="37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D2EA0-C16F-D793-E9F2-F63BAD383A5D}"/>
              </a:ext>
            </a:extLst>
          </p:cNvPr>
          <p:cNvSpPr/>
          <p:nvPr/>
        </p:nvSpPr>
        <p:spPr bwMode="white">
          <a:xfrm>
            <a:off x="1491926" y="4925243"/>
            <a:ext cx="3959980" cy="37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9B4243-69C6-4748-3FCC-1CD02B2CE510}"/>
              </a:ext>
            </a:extLst>
          </p:cNvPr>
          <p:cNvSpPr/>
          <p:nvPr/>
        </p:nvSpPr>
        <p:spPr bwMode="white">
          <a:xfrm>
            <a:off x="1491926" y="5604707"/>
            <a:ext cx="7865926" cy="37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0F133A-EC85-939C-ED5D-57022573698E}"/>
              </a:ext>
            </a:extLst>
          </p:cNvPr>
          <p:cNvSpPr/>
          <p:nvPr/>
        </p:nvSpPr>
        <p:spPr bwMode="white">
          <a:xfrm>
            <a:off x="1507364" y="6291892"/>
            <a:ext cx="3782437" cy="3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6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