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8" autoAdjust="0"/>
    <p:restoredTop sz="94660"/>
  </p:normalViewPr>
  <p:slideViewPr>
    <p:cSldViewPr showGuides="1">
      <p:cViewPr varScale="1">
        <p:scale>
          <a:sx n="64" d="100"/>
          <a:sy n="64" d="100"/>
        </p:scale>
        <p:origin x="2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E87E58-3AFE-F626-1E6C-40E7E4C07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238" y="3081381"/>
            <a:ext cx="5409524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C2A1B-8F27-299E-88D8-A8EAD1D2E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4001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4D96C-B200-37B6-3E9E-B1984E34E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8E44CD-1645-B1AE-C2C5-C5366D5F5A53}"/>
              </a:ext>
            </a:extLst>
          </p:cNvPr>
          <p:cNvSpPr/>
          <p:nvPr/>
        </p:nvSpPr>
        <p:spPr bwMode="white">
          <a:xfrm>
            <a:off x="1205714" y="1181554"/>
            <a:ext cx="5628571" cy="4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FF2C6C-D4D2-6BB7-D737-1EAF489C8316}"/>
              </a:ext>
            </a:extLst>
          </p:cNvPr>
          <p:cNvSpPr/>
          <p:nvPr/>
        </p:nvSpPr>
        <p:spPr bwMode="white">
          <a:xfrm>
            <a:off x="681904" y="2115026"/>
            <a:ext cx="3819047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AC8BE3-5669-55E4-4ED6-1C4CB40E4846}"/>
              </a:ext>
            </a:extLst>
          </p:cNvPr>
          <p:cNvSpPr/>
          <p:nvPr/>
        </p:nvSpPr>
        <p:spPr bwMode="white">
          <a:xfrm>
            <a:off x="681904" y="2953246"/>
            <a:ext cx="1666666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3A9291-F0F1-0C3B-7E6F-FB642B1E914F}"/>
              </a:ext>
            </a:extLst>
          </p:cNvPr>
          <p:cNvSpPr/>
          <p:nvPr/>
        </p:nvSpPr>
        <p:spPr bwMode="white">
          <a:xfrm>
            <a:off x="681904" y="3839091"/>
            <a:ext cx="7523809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02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73C9F-6B63-7459-CB8D-EFA8E57F2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FDB9F-0737-46C6-078D-BA8BAA28C10D}"/>
              </a:ext>
            </a:extLst>
          </p:cNvPr>
          <p:cNvSpPr/>
          <p:nvPr/>
        </p:nvSpPr>
        <p:spPr bwMode="white">
          <a:xfrm>
            <a:off x="6843809" y="4099382"/>
            <a:ext cx="1085713" cy="5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DE789A-1F12-AC8F-C274-D6D34EF8D03B}"/>
              </a:ext>
            </a:extLst>
          </p:cNvPr>
          <p:cNvSpPr/>
          <p:nvPr/>
        </p:nvSpPr>
        <p:spPr bwMode="white">
          <a:xfrm>
            <a:off x="7824761" y="5043317"/>
            <a:ext cx="2771428" cy="4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0BF36-EE71-9D13-D810-4A58746A7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D01CC-57E1-4CD3-0526-0FFB12A4D68C}"/>
              </a:ext>
            </a:extLst>
          </p:cNvPr>
          <p:cNvSpPr/>
          <p:nvPr/>
        </p:nvSpPr>
        <p:spPr bwMode="white">
          <a:xfrm>
            <a:off x="7900952" y="1286474"/>
            <a:ext cx="1123809" cy="4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98BE1-0DE4-F21A-516F-AEA13F56FAA3}"/>
              </a:ext>
            </a:extLst>
          </p:cNvPr>
          <p:cNvSpPr/>
          <p:nvPr/>
        </p:nvSpPr>
        <p:spPr bwMode="white">
          <a:xfrm>
            <a:off x="2196190" y="2229897"/>
            <a:ext cx="1085714" cy="4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57D79F-620C-D515-C92E-E55651DE925C}"/>
              </a:ext>
            </a:extLst>
          </p:cNvPr>
          <p:cNvSpPr/>
          <p:nvPr/>
        </p:nvSpPr>
        <p:spPr bwMode="white">
          <a:xfrm>
            <a:off x="8253333" y="3163791"/>
            <a:ext cx="2219046" cy="5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3EBB0-9FAF-1405-CB83-077F7AB02BF3}"/>
              </a:ext>
            </a:extLst>
          </p:cNvPr>
          <p:cNvSpPr/>
          <p:nvPr/>
        </p:nvSpPr>
        <p:spPr bwMode="white">
          <a:xfrm>
            <a:off x="1415238" y="4107215"/>
            <a:ext cx="2685714" cy="4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83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F1A15-41BE-5475-E2E8-28625F4C7A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D176F0-0319-7EFC-8B5C-A7CAAFCE5CA7}"/>
              </a:ext>
            </a:extLst>
          </p:cNvPr>
          <p:cNvSpPr/>
          <p:nvPr/>
        </p:nvSpPr>
        <p:spPr bwMode="white">
          <a:xfrm>
            <a:off x="1343472" y="3068960"/>
            <a:ext cx="5405097" cy="57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973B6F-47E5-80B8-5E1C-527225118FEC}"/>
              </a:ext>
            </a:extLst>
          </p:cNvPr>
          <p:cNvSpPr/>
          <p:nvPr/>
        </p:nvSpPr>
        <p:spPr bwMode="white">
          <a:xfrm>
            <a:off x="1624761" y="4070958"/>
            <a:ext cx="6095238" cy="4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87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00834-5D39-00B2-7B15-6989B28137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04283-AA82-7542-A51D-3D5D486E273A}"/>
              </a:ext>
            </a:extLst>
          </p:cNvPr>
          <p:cNvSpPr/>
          <p:nvPr/>
        </p:nvSpPr>
        <p:spPr bwMode="white">
          <a:xfrm>
            <a:off x="1425196" y="4231243"/>
            <a:ext cx="4231177" cy="36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A2B035-F4E8-AF5C-D400-BD9CC705BF85}"/>
              </a:ext>
            </a:extLst>
          </p:cNvPr>
          <p:cNvSpPr/>
          <p:nvPr/>
        </p:nvSpPr>
        <p:spPr bwMode="white">
          <a:xfrm>
            <a:off x="1432698" y="4937162"/>
            <a:ext cx="3893583" cy="34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9BA204-60E1-1F81-6549-DF5EF53EAD28}"/>
              </a:ext>
            </a:extLst>
          </p:cNvPr>
          <p:cNvSpPr/>
          <p:nvPr/>
        </p:nvSpPr>
        <p:spPr bwMode="white">
          <a:xfrm>
            <a:off x="1440200" y="5628062"/>
            <a:ext cx="7787168" cy="110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2FC9F-B193-AC83-5BEC-217BD2621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8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E1FE4E-1D10-268A-353C-A8068875B00B}"/>
              </a:ext>
            </a:extLst>
          </p:cNvPr>
          <p:cNvSpPr/>
          <p:nvPr/>
        </p:nvSpPr>
        <p:spPr bwMode="white">
          <a:xfrm>
            <a:off x="1960892" y="3822221"/>
            <a:ext cx="3722676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C3816F-4BA5-571F-576D-199C03C49CDA}"/>
              </a:ext>
            </a:extLst>
          </p:cNvPr>
          <p:cNvSpPr/>
          <p:nvPr/>
        </p:nvSpPr>
        <p:spPr bwMode="white">
          <a:xfrm>
            <a:off x="1561426" y="4630493"/>
            <a:ext cx="2711264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16C2B4-37BA-0B27-95D9-870F1F82A0FB}"/>
              </a:ext>
            </a:extLst>
          </p:cNvPr>
          <p:cNvSpPr/>
          <p:nvPr/>
        </p:nvSpPr>
        <p:spPr bwMode="white">
          <a:xfrm>
            <a:off x="1561426" y="5379208"/>
            <a:ext cx="2243804" cy="40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FAD2B4-38D9-7077-14AB-68A48A2D9D08}"/>
              </a:ext>
            </a:extLst>
          </p:cNvPr>
          <p:cNvSpPr/>
          <p:nvPr/>
        </p:nvSpPr>
        <p:spPr bwMode="white">
          <a:xfrm>
            <a:off x="1527429" y="6161955"/>
            <a:ext cx="5855990" cy="40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0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F249F-B77E-39FF-5055-0A65316CB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0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5BE16C-0EA1-48D6-46DF-84C60D4BB84D}"/>
              </a:ext>
            </a:extLst>
          </p:cNvPr>
          <p:cNvSpPr/>
          <p:nvPr/>
        </p:nvSpPr>
        <p:spPr bwMode="white">
          <a:xfrm>
            <a:off x="2310938" y="4246418"/>
            <a:ext cx="3635369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94C38B-8131-9871-1483-890F8611ABDD}"/>
              </a:ext>
            </a:extLst>
          </p:cNvPr>
          <p:cNvSpPr/>
          <p:nvPr/>
        </p:nvSpPr>
        <p:spPr bwMode="white">
          <a:xfrm>
            <a:off x="1983829" y="4968279"/>
            <a:ext cx="2906808" cy="28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756D45-9701-D45A-8E2D-77AA7130F945}"/>
              </a:ext>
            </a:extLst>
          </p:cNvPr>
          <p:cNvSpPr/>
          <p:nvPr/>
        </p:nvSpPr>
        <p:spPr bwMode="white">
          <a:xfrm>
            <a:off x="1983829" y="5630604"/>
            <a:ext cx="2141076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0ADAF9-8ECA-FED2-AA4C-7CC4843370E4}"/>
              </a:ext>
            </a:extLst>
          </p:cNvPr>
          <p:cNvSpPr/>
          <p:nvPr/>
        </p:nvSpPr>
        <p:spPr bwMode="white">
          <a:xfrm>
            <a:off x="1954092" y="6315255"/>
            <a:ext cx="6750338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1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3EB92-80DE-0DED-4D7A-B77C40F6E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3953D-9A37-5EC8-9F6A-905DD463ED49}"/>
              </a:ext>
            </a:extLst>
          </p:cNvPr>
          <p:cNvSpPr/>
          <p:nvPr/>
        </p:nvSpPr>
        <p:spPr bwMode="white">
          <a:xfrm>
            <a:off x="1377142" y="3060273"/>
            <a:ext cx="6066666" cy="4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95490-93D7-C45A-B592-492AE455946A}"/>
              </a:ext>
            </a:extLst>
          </p:cNvPr>
          <p:cNvSpPr/>
          <p:nvPr/>
        </p:nvSpPr>
        <p:spPr bwMode="white">
          <a:xfrm>
            <a:off x="1405714" y="3947074"/>
            <a:ext cx="4676190" cy="4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F4EDAD-ADF4-E1BD-2330-9D58D87593D2}"/>
              </a:ext>
            </a:extLst>
          </p:cNvPr>
          <p:cNvSpPr/>
          <p:nvPr/>
        </p:nvSpPr>
        <p:spPr bwMode="white">
          <a:xfrm>
            <a:off x="1386666" y="4843410"/>
            <a:ext cx="6314285" cy="4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3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15364-EF83-098E-3FEF-5FAF219B4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22224C-0D88-2FEF-6F3B-BD656DE8E4EE}"/>
              </a:ext>
            </a:extLst>
          </p:cNvPr>
          <p:cNvSpPr/>
          <p:nvPr/>
        </p:nvSpPr>
        <p:spPr bwMode="white">
          <a:xfrm>
            <a:off x="1396190" y="3144562"/>
            <a:ext cx="5333333" cy="4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69A7F7-7FF9-02BD-EF5A-8B798591DAA4}"/>
              </a:ext>
            </a:extLst>
          </p:cNvPr>
          <p:cNvSpPr/>
          <p:nvPr/>
        </p:nvSpPr>
        <p:spPr bwMode="white">
          <a:xfrm>
            <a:off x="1377142" y="4011681"/>
            <a:ext cx="8419048" cy="4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32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