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175" autoAdjust="0"/>
    <p:restoredTop sz="94660"/>
  </p:normalViewPr>
  <p:slideViewPr>
    <p:cSldViewPr showGuides="1">
      <p:cViewPr>
        <p:scale>
          <a:sx n="50" d="100"/>
          <a:sy n="50" d="100"/>
        </p:scale>
        <p:origin x="510" y="3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2010709-C98C-930C-C701-BDB6E4D7A7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2190" y="3086143"/>
            <a:ext cx="6047619" cy="68571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511E57-4926-04F9-7D17-C8C501AD86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3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0A0622-7BFD-3A54-6196-ABED7FDE8C4D}"/>
              </a:ext>
            </a:extLst>
          </p:cNvPr>
          <p:cNvSpPr/>
          <p:nvPr/>
        </p:nvSpPr>
        <p:spPr bwMode="white">
          <a:xfrm>
            <a:off x="1624761" y="4993306"/>
            <a:ext cx="5123809" cy="457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F48FE1-D8C5-D1B7-4B06-FA97078E9065}"/>
              </a:ext>
            </a:extLst>
          </p:cNvPr>
          <p:cNvSpPr/>
          <p:nvPr/>
        </p:nvSpPr>
        <p:spPr bwMode="white">
          <a:xfrm>
            <a:off x="1634285" y="5831872"/>
            <a:ext cx="7019047" cy="457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438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65CFE0-5FAF-EA56-1B1D-D2449308A6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77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3E9006-321F-79E8-32AB-72F36408AC39}"/>
              </a:ext>
            </a:extLst>
          </p:cNvPr>
          <p:cNvSpPr/>
          <p:nvPr/>
        </p:nvSpPr>
        <p:spPr bwMode="white">
          <a:xfrm>
            <a:off x="2136617" y="4077073"/>
            <a:ext cx="7055727" cy="1546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0641B14-18E2-2051-9CD4-7AEFC1305045}"/>
              </a:ext>
            </a:extLst>
          </p:cNvPr>
          <p:cNvSpPr/>
          <p:nvPr/>
        </p:nvSpPr>
        <p:spPr bwMode="white">
          <a:xfrm>
            <a:off x="1682573" y="5623608"/>
            <a:ext cx="3813969" cy="1108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334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FB16B1-2829-84DC-1EF2-A1410E98D2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A7BBD2-354A-B2EB-2D4E-94E989FB6DD1}"/>
              </a:ext>
            </a:extLst>
          </p:cNvPr>
          <p:cNvSpPr/>
          <p:nvPr/>
        </p:nvSpPr>
        <p:spPr bwMode="white">
          <a:xfrm>
            <a:off x="5664761" y="3265333"/>
            <a:ext cx="510476" cy="23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3E2CCA-4111-E8BD-C652-2E398584EAAA}"/>
              </a:ext>
            </a:extLst>
          </p:cNvPr>
          <p:cNvSpPr/>
          <p:nvPr/>
        </p:nvSpPr>
        <p:spPr bwMode="white">
          <a:xfrm>
            <a:off x="5664761" y="3996761"/>
            <a:ext cx="350476" cy="23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B23DE33-3173-D737-07F9-2E229E055148}"/>
              </a:ext>
            </a:extLst>
          </p:cNvPr>
          <p:cNvSpPr/>
          <p:nvPr/>
        </p:nvSpPr>
        <p:spPr bwMode="white">
          <a:xfrm>
            <a:off x="5664761" y="5672952"/>
            <a:ext cx="662857" cy="23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54BEF86-2752-3A9E-256A-3F33F244D65A}"/>
              </a:ext>
            </a:extLst>
          </p:cNvPr>
          <p:cNvSpPr/>
          <p:nvPr/>
        </p:nvSpPr>
        <p:spPr bwMode="white">
          <a:xfrm>
            <a:off x="2135560" y="5909142"/>
            <a:ext cx="2088232" cy="472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9D465F-F878-D13F-E278-0FA9B9C73A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79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4EEF0B-0BDF-5355-0BBE-D46A04DFD6F7}"/>
              </a:ext>
            </a:extLst>
          </p:cNvPr>
          <p:cNvSpPr/>
          <p:nvPr/>
        </p:nvSpPr>
        <p:spPr bwMode="white">
          <a:xfrm>
            <a:off x="7457263" y="1253958"/>
            <a:ext cx="861275" cy="394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374237-F6EB-0316-69AB-1D0441B4D84B}"/>
              </a:ext>
            </a:extLst>
          </p:cNvPr>
          <p:cNvSpPr/>
          <p:nvPr/>
        </p:nvSpPr>
        <p:spPr bwMode="white">
          <a:xfrm>
            <a:off x="3440663" y="2736251"/>
            <a:ext cx="450760" cy="394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C831ED-48F1-3EC8-7DE3-776E363ED1FD}"/>
              </a:ext>
            </a:extLst>
          </p:cNvPr>
          <p:cNvSpPr/>
          <p:nvPr/>
        </p:nvSpPr>
        <p:spPr bwMode="white">
          <a:xfrm>
            <a:off x="3014050" y="3235720"/>
            <a:ext cx="1279838" cy="402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911B4F-F451-382B-DEBE-E3A195392922}"/>
              </a:ext>
            </a:extLst>
          </p:cNvPr>
          <p:cNvSpPr/>
          <p:nvPr/>
        </p:nvSpPr>
        <p:spPr bwMode="white">
          <a:xfrm>
            <a:off x="4334135" y="5136923"/>
            <a:ext cx="265626" cy="3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7755820-6AD4-E332-8BF7-C9BA8C4D1A4D}"/>
              </a:ext>
            </a:extLst>
          </p:cNvPr>
          <p:cNvSpPr/>
          <p:nvPr/>
        </p:nvSpPr>
        <p:spPr bwMode="white">
          <a:xfrm>
            <a:off x="2836965" y="5660559"/>
            <a:ext cx="1279838" cy="394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963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9831F3-4954-D1FD-2342-89760A4730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274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697E0F-FD70-553A-7C1C-4DF051EF3D1E}"/>
              </a:ext>
            </a:extLst>
          </p:cNvPr>
          <p:cNvSpPr/>
          <p:nvPr/>
        </p:nvSpPr>
        <p:spPr bwMode="white">
          <a:xfrm>
            <a:off x="3737122" y="2300516"/>
            <a:ext cx="1638798" cy="399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874BDA-8231-D33C-40E0-20803385DF57}"/>
              </a:ext>
            </a:extLst>
          </p:cNvPr>
          <p:cNvSpPr/>
          <p:nvPr/>
        </p:nvSpPr>
        <p:spPr bwMode="white">
          <a:xfrm>
            <a:off x="9093674" y="2300516"/>
            <a:ext cx="1828839" cy="399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1BC5AC1-2D4B-15C6-E4AC-A61EFDAA6411}"/>
              </a:ext>
            </a:extLst>
          </p:cNvPr>
          <p:cNvSpPr/>
          <p:nvPr/>
        </p:nvSpPr>
        <p:spPr bwMode="white">
          <a:xfrm>
            <a:off x="1487488" y="4028515"/>
            <a:ext cx="2249634" cy="1857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51694C8-7D83-1C72-4916-BA146E1D9463}"/>
              </a:ext>
            </a:extLst>
          </p:cNvPr>
          <p:cNvSpPr/>
          <p:nvPr/>
        </p:nvSpPr>
        <p:spPr bwMode="white">
          <a:xfrm>
            <a:off x="7032105" y="3068960"/>
            <a:ext cx="3024336" cy="3663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493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14EEDE-A6C4-6D0B-D6AF-2F174034D3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6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D3D2A5-A993-96C2-F987-B7358D8B8BC6}"/>
              </a:ext>
            </a:extLst>
          </p:cNvPr>
          <p:cNvSpPr/>
          <p:nvPr/>
        </p:nvSpPr>
        <p:spPr bwMode="white">
          <a:xfrm>
            <a:off x="3358095" y="1257723"/>
            <a:ext cx="2057142" cy="409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694084-FE05-E0C8-4FA9-E934EBAD065B}"/>
              </a:ext>
            </a:extLst>
          </p:cNvPr>
          <p:cNvSpPr/>
          <p:nvPr/>
        </p:nvSpPr>
        <p:spPr bwMode="white">
          <a:xfrm>
            <a:off x="8424761" y="1257723"/>
            <a:ext cx="1590476" cy="409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B3DBF61-1DBC-9AE1-ADEB-7C13348862F9}"/>
              </a:ext>
            </a:extLst>
          </p:cNvPr>
          <p:cNvSpPr/>
          <p:nvPr/>
        </p:nvSpPr>
        <p:spPr bwMode="white">
          <a:xfrm>
            <a:off x="672001" y="2238705"/>
            <a:ext cx="3390856" cy="3590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E5914F1-7DCF-3CC3-236A-3E28523ACB02}"/>
              </a:ext>
            </a:extLst>
          </p:cNvPr>
          <p:cNvSpPr/>
          <p:nvPr/>
        </p:nvSpPr>
        <p:spPr bwMode="white">
          <a:xfrm>
            <a:off x="6384033" y="2248229"/>
            <a:ext cx="2774062" cy="3590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566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9368D6-A34A-53E7-2A07-1D8B3263D1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4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F663AD-2EF7-72D8-D319-D8E120589F3E}"/>
              </a:ext>
            </a:extLst>
          </p:cNvPr>
          <p:cNvSpPr/>
          <p:nvPr/>
        </p:nvSpPr>
        <p:spPr bwMode="white">
          <a:xfrm>
            <a:off x="3205714" y="1181620"/>
            <a:ext cx="1857142" cy="40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AAF875-7490-1FCB-3A39-CF5B019273F3}"/>
              </a:ext>
            </a:extLst>
          </p:cNvPr>
          <p:cNvSpPr/>
          <p:nvPr/>
        </p:nvSpPr>
        <p:spPr bwMode="white">
          <a:xfrm>
            <a:off x="8424761" y="1181620"/>
            <a:ext cx="1876190" cy="40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B99676-998E-AF46-5D91-06E51B2F39A9}"/>
              </a:ext>
            </a:extLst>
          </p:cNvPr>
          <p:cNvSpPr/>
          <p:nvPr/>
        </p:nvSpPr>
        <p:spPr bwMode="white">
          <a:xfrm>
            <a:off x="672000" y="2172551"/>
            <a:ext cx="2724190" cy="3554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DB75C6-3DAE-3CFD-B817-7C045628AAB8}"/>
              </a:ext>
            </a:extLst>
          </p:cNvPr>
          <p:cNvSpPr/>
          <p:nvPr/>
        </p:nvSpPr>
        <p:spPr bwMode="white">
          <a:xfrm>
            <a:off x="6312024" y="2172551"/>
            <a:ext cx="3464737" cy="3554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050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75CC04-C523-0E1A-897A-EA1FA9D778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6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FD7137-8BC0-A0CE-BCDA-FAF27D659F6E}"/>
              </a:ext>
            </a:extLst>
          </p:cNvPr>
          <p:cNvSpPr/>
          <p:nvPr/>
        </p:nvSpPr>
        <p:spPr bwMode="white">
          <a:xfrm>
            <a:off x="9996190" y="2250170"/>
            <a:ext cx="514285" cy="515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383BCF-2613-AF36-04E2-BEE447389595}"/>
              </a:ext>
            </a:extLst>
          </p:cNvPr>
          <p:cNvSpPr/>
          <p:nvPr/>
        </p:nvSpPr>
        <p:spPr bwMode="white">
          <a:xfrm>
            <a:off x="10072380" y="4129271"/>
            <a:ext cx="428571" cy="381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2EDDCC-2D18-9617-6A96-AB59329DFC21}"/>
              </a:ext>
            </a:extLst>
          </p:cNvPr>
          <p:cNvSpPr/>
          <p:nvPr/>
        </p:nvSpPr>
        <p:spPr bwMode="white">
          <a:xfrm>
            <a:off x="10072380" y="5960678"/>
            <a:ext cx="428571" cy="381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97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FC9EAD-90C1-7AA0-4500-EDF635616B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1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0891F7-9C40-F6D6-E1E3-E3F7667853C8}"/>
              </a:ext>
            </a:extLst>
          </p:cNvPr>
          <p:cNvSpPr/>
          <p:nvPr/>
        </p:nvSpPr>
        <p:spPr bwMode="white">
          <a:xfrm>
            <a:off x="4510476" y="3289032"/>
            <a:ext cx="1485714" cy="410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1176E7-4CC9-9652-BB32-1EC85F213E50}"/>
              </a:ext>
            </a:extLst>
          </p:cNvPr>
          <p:cNvSpPr/>
          <p:nvPr/>
        </p:nvSpPr>
        <p:spPr bwMode="white">
          <a:xfrm>
            <a:off x="9853333" y="3289032"/>
            <a:ext cx="1485714" cy="410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059CAD-9DA9-A7E2-DFF2-1D470511F3ED}"/>
              </a:ext>
            </a:extLst>
          </p:cNvPr>
          <p:cNvSpPr/>
          <p:nvPr/>
        </p:nvSpPr>
        <p:spPr bwMode="white">
          <a:xfrm>
            <a:off x="4510476" y="4204403"/>
            <a:ext cx="1247619" cy="410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ED88D1-0CD8-BDA0-C9FF-ADD3750D11C6}"/>
              </a:ext>
            </a:extLst>
          </p:cNvPr>
          <p:cNvSpPr/>
          <p:nvPr/>
        </p:nvSpPr>
        <p:spPr bwMode="white">
          <a:xfrm>
            <a:off x="9615238" y="4204403"/>
            <a:ext cx="1257142" cy="410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639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6CBE2F-673E-B2BA-0D0D-F37A26C23C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1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88AD3F-A249-B963-32F4-9EC0DFB70347}"/>
              </a:ext>
            </a:extLst>
          </p:cNvPr>
          <p:cNvSpPr/>
          <p:nvPr/>
        </p:nvSpPr>
        <p:spPr bwMode="white">
          <a:xfrm>
            <a:off x="1615238" y="3252037"/>
            <a:ext cx="5600000" cy="457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D1F7A4-1217-F37D-5988-F415CC592D2A}"/>
              </a:ext>
            </a:extLst>
          </p:cNvPr>
          <p:cNvSpPr/>
          <p:nvPr/>
        </p:nvSpPr>
        <p:spPr bwMode="white">
          <a:xfrm>
            <a:off x="1634285" y="4091549"/>
            <a:ext cx="7476190" cy="44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4366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368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2023-07-25T19:18:33Z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