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26" autoAdjust="0"/>
    <p:restoredTop sz="94660"/>
  </p:normalViewPr>
  <p:slideViewPr>
    <p:cSldViewPr showGuides="1">
      <p:cViewPr>
        <p:scale>
          <a:sx n="66" d="100"/>
          <a:sy n="66" d="100"/>
        </p:scale>
        <p:origin x="66" y="-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E03C0A-5983-4DAF-88C5-41B211383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2190" y="3076619"/>
            <a:ext cx="5447619" cy="7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8E426-A6F5-45D0-3FE5-4EA95D1AD4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5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F23CD-EC80-9472-1AE8-50A768C27A13}"/>
              </a:ext>
            </a:extLst>
          </p:cNvPr>
          <p:cNvSpPr/>
          <p:nvPr/>
        </p:nvSpPr>
        <p:spPr bwMode="white">
          <a:xfrm>
            <a:off x="1177773" y="2326909"/>
            <a:ext cx="1746079" cy="3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906F2C-49F1-06C1-FD26-C9C9A6A43DF8}"/>
              </a:ext>
            </a:extLst>
          </p:cNvPr>
          <p:cNvSpPr/>
          <p:nvPr/>
        </p:nvSpPr>
        <p:spPr bwMode="white">
          <a:xfrm>
            <a:off x="1217011" y="2922545"/>
            <a:ext cx="4597354" cy="29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7AE90F-DF1C-8005-F088-4C54DA8FE442}"/>
              </a:ext>
            </a:extLst>
          </p:cNvPr>
          <p:cNvSpPr/>
          <p:nvPr/>
        </p:nvSpPr>
        <p:spPr bwMode="white">
          <a:xfrm>
            <a:off x="1177773" y="3485454"/>
            <a:ext cx="3511776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6CA5A3-FE52-146F-346A-C1CC913D09B1}"/>
              </a:ext>
            </a:extLst>
          </p:cNvPr>
          <p:cNvSpPr/>
          <p:nvPr/>
        </p:nvSpPr>
        <p:spPr bwMode="white">
          <a:xfrm>
            <a:off x="1177773" y="4061454"/>
            <a:ext cx="3832218" cy="32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77C55E-3C46-66ED-1988-5C05C5E2AB7F}"/>
              </a:ext>
            </a:extLst>
          </p:cNvPr>
          <p:cNvSpPr/>
          <p:nvPr/>
        </p:nvSpPr>
        <p:spPr bwMode="white">
          <a:xfrm>
            <a:off x="1184313" y="4644000"/>
            <a:ext cx="4466561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46BE77-D323-1E5A-CEA4-3BC858A9DEAC}"/>
              </a:ext>
            </a:extLst>
          </p:cNvPr>
          <p:cNvSpPr/>
          <p:nvPr/>
        </p:nvSpPr>
        <p:spPr bwMode="white">
          <a:xfrm>
            <a:off x="1184313" y="5226545"/>
            <a:ext cx="4630052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F5941A-C958-4DF0-E332-FF5CA5D5A892}"/>
              </a:ext>
            </a:extLst>
          </p:cNvPr>
          <p:cNvSpPr/>
          <p:nvPr/>
        </p:nvSpPr>
        <p:spPr bwMode="white">
          <a:xfrm>
            <a:off x="1190852" y="5822181"/>
            <a:ext cx="5584837" cy="29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E28A63-62D3-C7BC-7EF9-7BB94A0D7426}"/>
              </a:ext>
            </a:extLst>
          </p:cNvPr>
          <p:cNvSpPr/>
          <p:nvPr/>
        </p:nvSpPr>
        <p:spPr bwMode="white">
          <a:xfrm>
            <a:off x="1177772" y="6378545"/>
            <a:ext cx="3334051" cy="30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02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5F880-E266-80D3-30FD-EC0613533B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8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27B913-2C44-134F-1209-107FE6CACD26}"/>
              </a:ext>
            </a:extLst>
          </p:cNvPr>
          <p:cNvSpPr/>
          <p:nvPr/>
        </p:nvSpPr>
        <p:spPr bwMode="white">
          <a:xfrm>
            <a:off x="4815206" y="4842776"/>
            <a:ext cx="816202" cy="2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1DFA53-1EB2-92A6-39A5-BAE0BF32FC81}"/>
              </a:ext>
            </a:extLst>
          </p:cNvPr>
          <p:cNvSpPr/>
          <p:nvPr/>
        </p:nvSpPr>
        <p:spPr bwMode="white">
          <a:xfrm>
            <a:off x="4403556" y="6241938"/>
            <a:ext cx="631669" cy="2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85DCF-D956-8977-3F3E-10B43C5B31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0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77A9C0-E412-5A92-8CBD-051EE686E315}"/>
              </a:ext>
            </a:extLst>
          </p:cNvPr>
          <p:cNvSpPr/>
          <p:nvPr/>
        </p:nvSpPr>
        <p:spPr bwMode="white">
          <a:xfrm>
            <a:off x="4081492" y="1987537"/>
            <a:ext cx="911725" cy="31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83E49B-1B7F-BE32-87AC-13B3BD851592}"/>
              </a:ext>
            </a:extLst>
          </p:cNvPr>
          <p:cNvSpPr/>
          <p:nvPr/>
        </p:nvSpPr>
        <p:spPr bwMode="white">
          <a:xfrm>
            <a:off x="4065635" y="3550512"/>
            <a:ext cx="705596" cy="31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E5A303-A10B-F9E7-47D9-5C379475C140}"/>
              </a:ext>
            </a:extLst>
          </p:cNvPr>
          <p:cNvSpPr/>
          <p:nvPr/>
        </p:nvSpPr>
        <p:spPr bwMode="white">
          <a:xfrm>
            <a:off x="7458840" y="4351834"/>
            <a:ext cx="642171" cy="31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E6D76F-D7A9-53BF-0AD9-7E34D6306277}"/>
              </a:ext>
            </a:extLst>
          </p:cNvPr>
          <p:cNvSpPr/>
          <p:nvPr/>
        </p:nvSpPr>
        <p:spPr bwMode="white">
          <a:xfrm>
            <a:off x="4065635" y="5962413"/>
            <a:ext cx="927581" cy="31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30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59243-9F25-AF88-E41F-A8509BDCA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5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5108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AF7E2-1BC4-7B2E-60B9-B07FAEF57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EE5BB4-72C7-165D-0E33-7901F69B8C97}"/>
              </a:ext>
            </a:extLst>
          </p:cNvPr>
          <p:cNvSpPr/>
          <p:nvPr/>
        </p:nvSpPr>
        <p:spPr bwMode="white">
          <a:xfrm>
            <a:off x="1386666" y="3061138"/>
            <a:ext cx="5114285" cy="4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948741-5A9F-03BA-D8AC-7F6764D986DE}"/>
              </a:ext>
            </a:extLst>
          </p:cNvPr>
          <p:cNvSpPr/>
          <p:nvPr/>
        </p:nvSpPr>
        <p:spPr bwMode="white">
          <a:xfrm>
            <a:off x="1386666" y="3929228"/>
            <a:ext cx="4876190" cy="4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67237B-FB04-1337-601F-3E1E93F8C0E3}"/>
              </a:ext>
            </a:extLst>
          </p:cNvPr>
          <p:cNvSpPr/>
          <p:nvPr/>
        </p:nvSpPr>
        <p:spPr bwMode="white">
          <a:xfrm>
            <a:off x="1386666" y="4816397"/>
            <a:ext cx="2133333" cy="37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3D5518-46A3-39C4-5B19-992EA875672C}"/>
              </a:ext>
            </a:extLst>
          </p:cNvPr>
          <p:cNvSpPr/>
          <p:nvPr/>
        </p:nvSpPr>
        <p:spPr bwMode="white">
          <a:xfrm>
            <a:off x="1377142" y="5655868"/>
            <a:ext cx="6400000" cy="4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81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4E6D8-69CD-0055-C70A-72DC926098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732CE0-DD9A-1617-321A-E4C9F74036B4}"/>
              </a:ext>
            </a:extLst>
          </p:cNvPr>
          <p:cNvSpPr/>
          <p:nvPr/>
        </p:nvSpPr>
        <p:spPr bwMode="white">
          <a:xfrm>
            <a:off x="1405714" y="2068884"/>
            <a:ext cx="5342857" cy="43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387A47-7673-BFD9-F87B-8F027E002D6F}"/>
              </a:ext>
            </a:extLst>
          </p:cNvPr>
          <p:cNvSpPr/>
          <p:nvPr/>
        </p:nvSpPr>
        <p:spPr bwMode="white">
          <a:xfrm>
            <a:off x="1405714" y="2946392"/>
            <a:ext cx="4866666" cy="43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CD5E3B-EBF0-2DE4-2D2D-BA07D73AA78E}"/>
              </a:ext>
            </a:extLst>
          </p:cNvPr>
          <p:cNvSpPr/>
          <p:nvPr/>
        </p:nvSpPr>
        <p:spPr bwMode="white">
          <a:xfrm>
            <a:off x="1405714" y="3842975"/>
            <a:ext cx="2361904" cy="35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9461F5-4B28-29F1-BE29-80C844EA4AE8}"/>
              </a:ext>
            </a:extLst>
          </p:cNvPr>
          <p:cNvSpPr/>
          <p:nvPr/>
        </p:nvSpPr>
        <p:spPr bwMode="white">
          <a:xfrm>
            <a:off x="1396190" y="4672792"/>
            <a:ext cx="6600000" cy="45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61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9DEC4-A56B-9D06-7C37-57BB2D979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0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7890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F30D5-1BF1-D8E1-8B79-D7992F9334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42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4441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307919-580E-410A-9B56-391783E21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7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FF83FE-823D-CFC6-2EFE-AFA02BAD005A}"/>
              </a:ext>
            </a:extLst>
          </p:cNvPr>
          <p:cNvSpPr/>
          <p:nvPr/>
        </p:nvSpPr>
        <p:spPr bwMode="white">
          <a:xfrm>
            <a:off x="1267441" y="3363393"/>
            <a:ext cx="2110426" cy="37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9DC1FC-7DF0-0B35-37FF-F2EB22F3019A}"/>
              </a:ext>
            </a:extLst>
          </p:cNvPr>
          <p:cNvSpPr/>
          <p:nvPr/>
        </p:nvSpPr>
        <p:spPr bwMode="white">
          <a:xfrm>
            <a:off x="1307111" y="4094317"/>
            <a:ext cx="5577554" cy="3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529C2D-AD93-3D52-FDCF-5EC491EA1545}"/>
              </a:ext>
            </a:extLst>
          </p:cNvPr>
          <p:cNvSpPr/>
          <p:nvPr/>
        </p:nvSpPr>
        <p:spPr bwMode="white">
          <a:xfrm>
            <a:off x="1267441" y="4769627"/>
            <a:ext cx="6005987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38F0D9-390E-F9DA-0012-7775BCA574E7}"/>
              </a:ext>
            </a:extLst>
          </p:cNvPr>
          <p:cNvSpPr/>
          <p:nvPr/>
        </p:nvSpPr>
        <p:spPr bwMode="white">
          <a:xfrm>
            <a:off x="1275375" y="5492606"/>
            <a:ext cx="3863825" cy="36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E7FCF1-F4E0-8B7C-6F17-AE7C88DED167}"/>
              </a:ext>
            </a:extLst>
          </p:cNvPr>
          <p:cNvSpPr/>
          <p:nvPr/>
        </p:nvSpPr>
        <p:spPr bwMode="white">
          <a:xfrm>
            <a:off x="1259507" y="6175862"/>
            <a:ext cx="3713080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01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2023-07-25T19:29:59Z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