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5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877" autoAdjust="0"/>
    <p:restoredTop sz="94660"/>
  </p:normalViewPr>
  <p:slideViewPr>
    <p:cSldViewPr showGuides="1">
      <p:cViewPr varScale="1">
        <p:scale>
          <a:sx n="64" d="100"/>
          <a:sy n="64" d="100"/>
        </p:scale>
        <p:origin x="138" y="6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8770A030-F4A2-3914-C9A8-35C2949D67F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762" y="3052809"/>
            <a:ext cx="8190476" cy="752381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7C3CEA0-0F64-DE0A-4E82-55A5FB98885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415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23919424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BEB300D-2245-4508-C727-FB1DFC18BFC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756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1427660-F9E3-366A-097C-C979A83AB654}"/>
              </a:ext>
            </a:extLst>
          </p:cNvPr>
          <p:cNvSpPr/>
          <p:nvPr/>
        </p:nvSpPr>
        <p:spPr bwMode="white">
          <a:xfrm>
            <a:off x="681904" y="1181695"/>
            <a:ext cx="9438095" cy="457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4DD6D35-EEA0-B791-53F2-59C142471381}"/>
              </a:ext>
            </a:extLst>
          </p:cNvPr>
          <p:cNvSpPr/>
          <p:nvPr/>
        </p:nvSpPr>
        <p:spPr bwMode="white">
          <a:xfrm>
            <a:off x="681904" y="2077667"/>
            <a:ext cx="2933333" cy="343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9F61777-15B1-E170-DD1A-7AC76D005310}"/>
              </a:ext>
            </a:extLst>
          </p:cNvPr>
          <p:cNvSpPr/>
          <p:nvPr/>
        </p:nvSpPr>
        <p:spPr bwMode="white">
          <a:xfrm>
            <a:off x="1453333" y="2925981"/>
            <a:ext cx="2161904" cy="343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70F8C0C-7865-2FE9-653A-37764C0F3638}"/>
              </a:ext>
            </a:extLst>
          </p:cNvPr>
          <p:cNvSpPr/>
          <p:nvPr/>
        </p:nvSpPr>
        <p:spPr bwMode="white">
          <a:xfrm>
            <a:off x="1672380" y="3793358"/>
            <a:ext cx="1238095" cy="333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843CA62-6A51-BFAC-F477-A91E5AE691DC}"/>
              </a:ext>
            </a:extLst>
          </p:cNvPr>
          <p:cNvSpPr/>
          <p:nvPr/>
        </p:nvSpPr>
        <p:spPr bwMode="white">
          <a:xfrm>
            <a:off x="681904" y="4594014"/>
            <a:ext cx="4476190" cy="447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E01376D-180A-8AAE-833C-7728FD704D7D}"/>
              </a:ext>
            </a:extLst>
          </p:cNvPr>
          <p:cNvSpPr/>
          <p:nvPr/>
        </p:nvSpPr>
        <p:spPr bwMode="white">
          <a:xfrm>
            <a:off x="681904" y="5432796"/>
            <a:ext cx="8798472" cy="467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7572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67586A-39B2-A684-8DB9-55FF53B50C5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5731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20190859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56368A5-0A7C-8C6B-590E-05C870C6898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353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DC40755-3698-0373-2341-37C98923EF01}"/>
              </a:ext>
            </a:extLst>
          </p:cNvPr>
          <p:cNvSpPr/>
          <p:nvPr/>
        </p:nvSpPr>
        <p:spPr bwMode="white">
          <a:xfrm>
            <a:off x="681904" y="1200662"/>
            <a:ext cx="4838032" cy="524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CC85C5B-93CF-0F77-37F1-16E5FF8108C4}"/>
              </a:ext>
            </a:extLst>
          </p:cNvPr>
          <p:cNvSpPr/>
          <p:nvPr/>
        </p:nvSpPr>
        <p:spPr bwMode="white">
          <a:xfrm>
            <a:off x="681904" y="2115315"/>
            <a:ext cx="2219047" cy="333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E5E703D-9545-1105-D7E1-3331194354D1}"/>
              </a:ext>
            </a:extLst>
          </p:cNvPr>
          <p:cNvSpPr/>
          <p:nvPr/>
        </p:nvSpPr>
        <p:spPr bwMode="white">
          <a:xfrm>
            <a:off x="1681904" y="2963274"/>
            <a:ext cx="1219047" cy="333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D2A2504-5082-3BBB-9652-E3A7CDDA7A88}"/>
              </a:ext>
            </a:extLst>
          </p:cNvPr>
          <p:cNvSpPr/>
          <p:nvPr/>
        </p:nvSpPr>
        <p:spPr bwMode="white">
          <a:xfrm>
            <a:off x="1900952" y="3820760"/>
            <a:ext cx="1000000" cy="333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9144FB9-4FE9-A5C9-048A-E602175EDDED}"/>
              </a:ext>
            </a:extLst>
          </p:cNvPr>
          <p:cNvSpPr/>
          <p:nvPr/>
        </p:nvSpPr>
        <p:spPr bwMode="white">
          <a:xfrm>
            <a:off x="681904" y="4602026"/>
            <a:ext cx="4466666" cy="457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60BE097-62D5-4E8B-0780-43BCE0076BF3}"/>
              </a:ext>
            </a:extLst>
          </p:cNvPr>
          <p:cNvSpPr/>
          <p:nvPr/>
        </p:nvSpPr>
        <p:spPr bwMode="white">
          <a:xfrm>
            <a:off x="681904" y="5449985"/>
            <a:ext cx="9878592" cy="4668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749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CD1CD63-FCFB-D0B7-5A4D-7CFA1555B32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723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B429CBE-2FB2-8D1E-5FE8-197A32F6EA2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1463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45523AA-6B95-CDC7-0FCF-86FF654AAAEF}"/>
              </a:ext>
            </a:extLst>
          </p:cNvPr>
          <p:cNvSpPr/>
          <p:nvPr/>
        </p:nvSpPr>
        <p:spPr bwMode="white">
          <a:xfrm>
            <a:off x="687496" y="1029053"/>
            <a:ext cx="8648864" cy="1374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A28269A-FAD1-6641-0CBE-C372D5361F34}"/>
              </a:ext>
            </a:extLst>
          </p:cNvPr>
          <p:cNvSpPr/>
          <p:nvPr/>
        </p:nvSpPr>
        <p:spPr bwMode="white">
          <a:xfrm>
            <a:off x="687496" y="2599118"/>
            <a:ext cx="2299595" cy="325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ECE7CF9-BE8E-E96E-69FB-28728ECCA8CA}"/>
              </a:ext>
            </a:extLst>
          </p:cNvPr>
          <p:cNvSpPr/>
          <p:nvPr/>
        </p:nvSpPr>
        <p:spPr bwMode="white">
          <a:xfrm>
            <a:off x="1735722" y="3339457"/>
            <a:ext cx="1251369" cy="284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E2308ED-9CB8-7890-0896-A7D25A60087E}"/>
              </a:ext>
            </a:extLst>
          </p:cNvPr>
          <p:cNvSpPr/>
          <p:nvPr/>
        </p:nvSpPr>
        <p:spPr bwMode="white">
          <a:xfrm>
            <a:off x="1930740" y="4063525"/>
            <a:ext cx="1056351" cy="284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382A685-72B3-68DC-FB50-2C48C7CC37E8}"/>
              </a:ext>
            </a:extLst>
          </p:cNvPr>
          <p:cNvSpPr/>
          <p:nvPr/>
        </p:nvSpPr>
        <p:spPr bwMode="white">
          <a:xfrm>
            <a:off x="687496" y="4722508"/>
            <a:ext cx="5208623" cy="390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CD288C4-6629-F95C-33F3-3A43B49918AF}"/>
              </a:ext>
            </a:extLst>
          </p:cNvPr>
          <p:cNvSpPr/>
          <p:nvPr/>
        </p:nvSpPr>
        <p:spPr bwMode="white">
          <a:xfrm>
            <a:off x="687496" y="5438440"/>
            <a:ext cx="8369550" cy="1086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5159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1054F34-E73F-3AF7-6170-5451012C3B1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345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0051136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B6FA478-3C2F-C1F2-FA52-BC907FD1C0D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111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F0ABBD6-0F6F-0135-0E73-93007B9BAEF1}"/>
              </a:ext>
            </a:extLst>
          </p:cNvPr>
          <p:cNvSpPr/>
          <p:nvPr/>
        </p:nvSpPr>
        <p:spPr bwMode="white">
          <a:xfrm>
            <a:off x="681904" y="1172064"/>
            <a:ext cx="8980952" cy="466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53C52A7-33EE-49E2-F934-7A3EB7138A8A}"/>
              </a:ext>
            </a:extLst>
          </p:cNvPr>
          <p:cNvSpPr/>
          <p:nvPr/>
        </p:nvSpPr>
        <p:spPr bwMode="white">
          <a:xfrm>
            <a:off x="681904" y="2039009"/>
            <a:ext cx="2466666" cy="390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FFFCECD-8701-9F5F-F398-0FB2BBF3AEDB}"/>
              </a:ext>
            </a:extLst>
          </p:cNvPr>
          <p:cNvSpPr/>
          <p:nvPr/>
        </p:nvSpPr>
        <p:spPr bwMode="white">
          <a:xfrm>
            <a:off x="1443809" y="2905955"/>
            <a:ext cx="1704761" cy="352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F406F41-440D-6DAA-D2B8-4A6124431132}"/>
              </a:ext>
            </a:extLst>
          </p:cNvPr>
          <p:cNvSpPr/>
          <p:nvPr/>
        </p:nvSpPr>
        <p:spPr bwMode="white">
          <a:xfrm>
            <a:off x="1672380" y="3753847"/>
            <a:ext cx="1704761" cy="466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AA11CA5-EB1F-C353-6A2A-4FB66E0217B0}"/>
              </a:ext>
            </a:extLst>
          </p:cNvPr>
          <p:cNvSpPr/>
          <p:nvPr/>
        </p:nvSpPr>
        <p:spPr bwMode="white">
          <a:xfrm>
            <a:off x="681904" y="4535050"/>
            <a:ext cx="5702128" cy="466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386D6D15-B076-46AC-B73A-882BAB6F2422}"/>
              </a:ext>
            </a:extLst>
          </p:cNvPr>
          <p:cNvSpPr/>
          <p:nvPr/>
        </p:nvSpPr>
        <p:spPr bwMode="white">
          <a:xfrm>
            <a:off x="681904" y="5363889"/>
            <a:ext cx="8510440" cy="619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1884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1" grpId="0" animBg="1"/>
      <p:bldP spid="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6F0E993-DA22-F928-5B91-71AF9F02732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051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52306159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F0E9EA1-56AA-BFAB-D60B-3C1E683BA9A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951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EE46969-FB5F-DF7B-2862-1D7114A0BA03}"/>
              </a:ext>
            </a:extLst>
          </p:cNvPr>
          <p:cNvSpPr/>
          <p:nvPr/>
        </p:nvSpPr>
        <p:spPr bwMode="white">
          <a:xfrm>
            <a:off x="681904" y="1172185"/>
            <a:ext cx="8654456" cy="514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0EA08F7-E1CC-EB54-3F36-A9F19D210A58}"/>
              </a:ext>
            </a:extLst>
          </p:cNvPr>
          <p:cNvSpPr/>
          <p:nvPr/>
        </p:nvSpPr>
        <p:spPr bwMode="white">
          <a:xfrm>
            <a:off x="681904" y="2068252"/>
            <a:ext cx="2228571" cy="333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6BC63F4-3A23-9D05-786F-E4F70A3FC8F4}"/>
              </a:ext>
            </a:extLst>
          </p:cNvPr>
          <p:cNvSpPr/>
          <p:nvPr/>
        </p:nvSpPr>
        <p:spPr bwMode="white">
          <a:xfrm>
            <a:off x="1443809" y="2897592"/>
            <a:ext cx="1466666" cy="333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67A1C0F-8F11-A9ED-3A1B-19C0659F99B0}"/>
              </a:ext>
            </a:extLst>
          </p:cNvPr>
          <p:cNvSpPr/>
          <p:nvPr/>
        </p:nvSpPr>
        <p:spPr bwMode="white">
          <a:xfrm>
            <a:off x="1672380" y="3745996"/>
            <a:ext cx="1000000" cy="333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14F78D7-FFFC-81DF-A07D-2B8913C32213}"/>
              </a:ext>
            </a:extLst>
          </p:cNvPr>
          <p:cNvSpPr/>
          <p:nvPr/>
        </p:nvSpPr>
        <p:spPr bwMode="white">
          <a:xfrm>
            <a:off x="681904" y="4518139"/>
            <a:ext cx="4000000" cy="457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970CA32-A0E0-2024-4D7D-E60853685336}"/>
              </a:ext>
            </a:extLst>
          </p:cNvPr>
          <p:cNvSpPr/>
          <p:nvPr/>
        </p:nvSpPr>
        <p:spPr bwMode="white">
          <a:xfrm>
            <a:off x="681904" y="5357011"/>
            <a:ext cx="7076190" cy="467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2233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4C81333-9D9F-612A-F0A8-BD4609FFB59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296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70870128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4DC9EF4-5773-C2B9-08FA-1BA7D59DAA0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2468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0F1F475-F953-4D29-F387-B48D81C92B01}"/>
              </a:ext>
            </a:extLst>
          </p:cNvPr>
          <p:cNvSpPr/>
          <p:nvPr/>
        </p:nvSpPr>
        <p:spPr bwMode="white">
          <a:xfrm>
            <a:off x="688519" y="972000"/>
            <a:ext cx="8287801" cy="1323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360D108-9E13-FB7E-7669-AD4AE74C63C3}"/>
              </a:ext>
            </a:extLst>
          </p:cNvPr>
          <p:cNvSpPr/>
          <p:nvPr/>
        </p:nvSpPr>
        <p:spPr bwMode="white">
          <a:xfrm>
            <a:off x="688519" y="2595201"/>
            <a:ext cx="2605002" cy="291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B5DEB8D-1AAD-41F9-6619-D08C880D1661}"/>
              </a:ext>
            </a:extLst>
          </p:cNvPr>
          <p:cNvSpPr/>
          <p:nvPr/>
        </p:nvSpPr>
        <p:spPr bwMode="white">
          <a:xfrm>
            <a:off x="1310257" y="3296487"/>
            <a:ext cx="1983264" cy="291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33B151F-227D-00E9-AE85-51852195B8B1}"/>
              </a:ext>
            </a:extLst>
          </p:cNvPr>
          <p:cNvSpPr/>
          <p:nvPr/>
        </p:nvSpPr>
        <p:spPr bwMode="white">
          <a:xfrm>
            <a:off x="1884774" y="4005652"/>
            <a:ext cx="1007372" cy="275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CC1E516-8386-9109-1EEC-2FD744798D50}"/>
              </a:ext>
            </a:extLst>
          </p:cNvPr>
          <p:cNvSpPr/>
          <p:nvPr/>
        </p:nvSpPr>
        <p:spPr bwMode="white">
          <a:xfrm>
            <a:off x="688519" y="4659660"/>
            <a:ext cx="5036861" cy="370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C971917-8BE2-4E52-A24A-9D07A10662F4}"/>
              </a:ext>
            </a:extLst>
          </p:cNvPr>
          <p:cNvSpPr/>
          <p:nvPr/>
        </p:nvSpPr>
        <p:spPr bwMode="white">
          <a:xfrm>
            <a:off x="688519" y="5360946"/>
            <a:ext cx="8058979" cy="1164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30037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5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62</cp:revision>
  <dcterms:created xsi:type="dcterms:W3CDTF">2015-09-16T06:44:00Z</dcterms:created>
  <dcterms:modified xsi:type="dcterms:W3CDTF">2023-07-25T21:23:30Z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