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B10097-B1F8-7ADA-BA9B-F242E3885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95" y="3105190"/>
            <a:ext cx="8123809" cy="6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50C05-431A-CF31-806C-20B45C76C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06F57-0FA6-7427-357A-4DAC2856B788}"/>
              </a:ext>
            </a:extLst>
          </p:cNvPr>
          <p:cNvSpPr/>
          <p:nvPr/>
        </p:nvSpPr>
        <p:spPr bwMode="white">
          <a:xfrm>
            <a:off x="1322197" y="3550744"/>
            <a:ext cx="2757579" cy="2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B2D4E-79F0-726D-6E8A-AA0F75234A5D}"/>
              </a:ext>
            </a:extLst>
          </p:cNvPr>
          <p:cNvSpPr/>
          <p:nvPr/>
        </p:nvSpPr>
        <p:spPr bwMode="white">
          <a:xfrm>
            <a:off x="1322197" y="4141205"/>
            <a:ext cx="2101668" cy="27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589BFC-4EDB-61DC-A704-A2CBDBC340B9}"/>
              </a:ext>
            </a:extLst>
          </p:cNvPr>
          <p:cNvSpPr/>
          <p:nvPr/>
        </p:nvSpPr>
        <p:spPr bwMode="white">
          <a:xfrm>
            <a:off x="1322197" y="4713589"/>
            <a:ext cx="1662064" cy="27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00B56F-8F2C-D05F-C924-E7A06AA10CB3}"/>
              </a:ext>
            </a:extLst>
          </p:cNvPr>
          <p:cNvSpPr/>
          <p:nvPr/>
        </p:nvSpPr>
        <p:spPr bwMode="white">
          <a:xfrm>
            <a:off x="2056878" y="5310075"/>
            <a:ext cx="921361" cy="21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4902D1-1B9F-0492-E49D-827C4675D394}"/>
              </a:ext>
            </a:extLst>
          </p:cNvPr>
          <p:cNvSpPr/>
          <p:nvPr/>
        </p:nvSpPr>
        <p:spPr bwMode="white">
          <a:xfrm>
            <a:off x="2201405" y="5882460"/>
            <a:ext cx="632307" cy="21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6FDE82-D6CB-D58F-66AF-88C454A80827}"/>
              </a:ext>
            </a:extLst>
          </p:cNvPr>
          <p:cNvSpPr/>
          <p:nvPr/>
        </p:nvSpPr>
        <p:spPr bwMode="white">
          <a:xfrm>
            <a:off x="1322197" y="6418694"/>
            <a:ext cx="2372657" cy="27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6D7FF-9BD9-4EE3-DD70-1C3EFCAA8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9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BA25E-1560-5E3F-A497-446707710B1B}"/>
              </a:ext>
            </a:extLst>
          </p:cNvPr>
          <p:cNvSpPr/>
          <p:nvPr/>
        </p:nvSpPr>
        <p:spPr bwMode="white">
          <a:xfrm>
            <a:off x="1882331" y="5391082"/>
            <a:ext cx="6128656" cy="35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85EB07-EC10-5D88-FF51-83D01B2B7E58}"/>
              </a:ext>
            </a:extLst>
          </p:cNvPr>
          <p:cNvSpPr/>
          <p:nvPr/>
        </p:nvSpPr>
        <p:spPr bwMode="white">
          <a:xfrm>
            <a:off x="3335245" y="6163926"/>
            <a:ext cx="1155727" cy="27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423BE-195F-B2AB-475F-B7AE2E434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8AC0C-3508-FB2F-A684-9236C2C63858}"/>
              </a:ext>
            </a:extLst>
          </p:cNvPr>
          <p:cNvSpPr/>
          <p:nvPr/>
        </p:nvSpPr>
        <p:spPr bwMode="white">
          <a:xfrm>
            <a:off x="1405714" y="4253569"/>
            <a:ext cx="7514285" cy="5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411EE9-3BCD-4830-A6C4-D41AEF3F0033}"/>
              </a:ext>
            </a:extLst>
          </p:cNvPr>
          <p:cNvSpPr/>
          <p:nvPr/>
        </p:nvSpPr>
        <p:spPr bwMode="white">
          <a:xfrm>
            <a:off x="3520000" y="5369685"/>
            <a:ext cx="2466666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9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ECA36-327F-7B54-6089-DC6368864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8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97DB82-80CE-F465-C999-465E78FC8F18}"/>
              </a:ext>
            </a:extLst>
          </p:cNvPr>
          <p:cNvSpPr/>
          <p:nvPr/>
        </p:nvSpPr>
        <p:spPr bwMode="white">
          <a:xfrm>
            <a:off x="1629253" y="3324676"/>
            <a:ext cx="4447238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5D515-83AB-02C4-3884-E405328157FF}"/>
              </a:ext>
            </a:extLst>
          </p:cNvPr>
          <p:cNvSpPr/>
          <p:nvPr/>
        </p:nvSpPr>
        <p:spPr bwMode="white">
          <a:xfrm>
            <a:off x="1620250" y="4316225"/>
            <a:ext cx="1611448" cy="31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1E29B-9E92-915E-7385-07EBB9343D08}"/>
              </a:ext>
            </a:extLst>
          </p:cNvPr>
          <p:cNvSpPr/>
          <p:nvPr/>
        </p:nvSpPr>
        <p:spPr bwMode="white">
          <a:xfrm>
            <a:off x="1836310" y="5253690"/>
            <a:ext cx="1395388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D77A0D-26CA-5287-6FD4-8EE5E95F2830}"/>
              </a:ext>
            </a:extLst>
          </p:cNvPr>
          <p:cNvSpPr/>
          <p:nvPr/>
        </p:nvSpPr>
        <p:spPr bwMode="white">
          <a:xfrm>
            <a:off x="1629252" y="6137070"/>
            <a:ext cx="5258835" cy="4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5314F-2A2A-817F-550C-43B95256A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C6F34A-CAA8-5C6F-A1D9-CF3EC1769E24}"/>
              </a:ext>
            </a:extLst>
          </p:cNvPr>
          <p:cNvSpPr/>
          <p:nvPr/>
        </p:nvSpPr>
        <p:spPr bwMode="white">
          <a:xfrm>
            <a:off x="1481092" y="3003074"/>
            <a:ext cx="3916455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E87AC-1987-E8B2-3FA2-2AD21C6E73A2}"/>
              </a:ext>
            </a:extLst>
          </p:cNvPr>
          <p:cNvSpPr/>
          <p:nvPr/>
        </p:nvSpPr>
        <p:spPr bwMode="white">
          <a:xfrm>
            <a:off x="1465236" y="3875801"/>
            <a:ext cx="1807594" cy="2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9FCF05-F78E-21E7-C613-B9B0126881BB}"/>
              </a:ext>
            </a:extLst>
          </p:cNvPr>
          <p:cNvSpPr/>
          <p:nvPr/>
        </p:nvSpPr>
        <p:spPr bwMode="white">
          <a:xfrm>
            <a:off x="2043983" y="4708859"/>
            <a:ext cx="1228847" cy="27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9C0565-3F36-E0C9-59FC-35152C2B1FF6}"/>
              </a:ext>
            </a:extLst>
          </p:cNvPr>
          <p:cNvSpPr/>
          <p:nvPr/>
        </p:nvSpPr>
        <p:spPr bwMode="white">
          <a:xfrm>
            <a:off x="2242185" y="5533983"/>
            <a:ext cx="1014790" cy="27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5D829F-0A01-DF48-2AB2-426A578E5554}"/>
              </a:ext>
            </a:extLst>
          </p:cNvPr>
          <p:cNvSpPr/>
          <p:nvPr/>
        </p:nvSpPr>
        <p:spPr bwMode="white">
          <a:xfrm>
            <a:off x="1481092" y="6295636"/>
            <a:ext cx="3710326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9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D02BE-65DF-6886-654B-202E25E81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9422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8C4F0-C660-F3C3-D59E-AF85B59A4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C5DDC-F97D-66DA-86E3-1DF5B8343C69}"/>
              </a:ext>
            </a:extLst>
          </p:cNvPr>
          <p:cNvSpPr/>
          <p:nvPr/>
        </p:nvSpPr>
        <p:spPr bwMode="white">
          <a:xfrm>
            <a:off x="681904" y="1191241"/>
            <a:ext cx="7095238" cy="4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CD0E8-F29B-E717-F5C5-2E856D34E8A6}"/>
              </a:ext>
            </a:extLst>
          </p:cNvPr>
          <p:cNvSpPr/>
          <p:nvPr/>
        </p:nvSpPr>
        <p:spPr bwMode="white">
          <a:xfrm>
            <a:off x="681904" y="2125401"/>
            <a:ext cx="2923809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A57A7-0EEC-EE38-01FC-1A1A043A0FB8}"/>
              </a:ext>
            </a:extLst>
          </p:cNvPr>
          <p:cNvSpPr/>
          <p:nvPr/>
        </p:nvSpPr>
        <p:spPr bwMode="white">
          <a:xfrm>
            <a:off x="1662857" y="3069094"/>
            <a:ext cx="1942857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64A08-0E69-38BC-5954-BCF982B33560}"/>
              </a:ext>
            </a:extLst>
          </p:cNvPr>
          <p:cNvSpPr/>
          <p:nvPr/>
        </p:nvSpPr>
        <p:spPr bwMode="white">
          <a:xfrm>
            <a:off x="1891428" y="3974657"/>
            <a:ext cx="1476190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E634ED-373B-0F82-42D5-3E68C0C49A26}"/>
              </a:ext>
            </a:extLst>
          </p:cNvPr>
          <p:cNvSpPr/>
          <p:nvPr/>
        </p:nvSpPr>
        <p:spPr bwMode="white">
          <a:xfrm>
            <a:off x="681904" y="4823027"/>
            <a:ext cx="7076190" cy="4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11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D7416-3A7D-B5DD-8149-D1A01D8B9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9324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710C6-0291-5475-650C-02E5FEF13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A0FF0-DE9A-2303-50F4-5E554CD87BAC}"/>
              </a:ext>
            </a:extLst>
          </p:cNvPr>
          <p:cNvSpPr/>
          <p:nvPr/>
        </p:nvSpPr>
        <p:spPr bwMode="white">
          <a:xfrm>
            <a:off x="681904" y="1067362"/>
            <a:ext cx="6838095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4B047-B88E-54AA-22B8-BCB6EEA00EA8}"/>
              </a:ext>
            </a:extLst>
          </p:cNvPr>
          <p:cNvSpPr/>
          <p:nvPr/>
        </p:nvSpPr>
        <p:spPr bwMode="white">
          <a:xfrm>
            <a:off x="681904" y="2001915"/>
            <a:ext cx="3609523" cy="3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D59DD7-6FF2-28AA-8A95-C323D3D44ECF}"/>
              </a:ext>
            </a:extLst>
          </p:cNvPr>
          <p:cNvSpPr/>
          <p:nvPr/>
        </p:nvSpPr>
        <p:spPr bwMode="white">
          <a:xfrm>
            <a:off x="2129523" y="2946004"/>
            <a:ext cx="1933333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E258DA-55A6-37A6-2DC9-8131B3F49808}"/>
              </a:ext>
            </a:extLst>
          </p:cNvPr>
          <p:cNvSpPr/>
          <p:nvPr/>
        </p:nvSpPr>
        <p:spPr bwMode="white">
          <a:xfrm>
            <a:off x="2348571" y="3851948"/>
            <a:ext cx="1704761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AEC524-86F9-9D98-44EB-94E5C425F4C0}"/>
              </a:ext>
            </a:extLst>
          </p:cNvPr>
          <p:cNvSpPr/>
          <p:nvPr/>
        </p:nvSpPr>
        <p:spPr bwMode="white">
          <a:xfrm>
            <a:off x="681904" y="4700674"/>
            <a:ext cx="6838095" cy="4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2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