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5" autoAdjust="0"/>
    <p:restoredTop sz="94660"/>
  </p:normalViewPr>
  <p:slideViewPr>
    <p:cSldViewPr showGuides="1">
      <p:cViewPr varScale="1">
        <p:scale>
          <a:sx n="64" d="100"/>
          <a:sy n="64" d="100"/>
        </p:scale>
        <p:origin x="34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BE19D-C53F-3228-70BD-F4C950EDD3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 b="11345"/>
          <a:stretch/>
        </p:blipFill>
        <p:spPr>
          <a:xfrm>
            <a:off x="3696032" y="3100600"/>
            <a:ext cx="4799936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2FF26-08E1-E4EB-5F21-2C31C23AE1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3873E2-53EC-4D22-6FB3-F1BB4A548F28}"/>
              </a:ext>
            </a:extLst>
          </p:cNvPr>
          <p:cNvSpPr/>
          <p:nvPr/>
        </p:nvSpPr>
        <p:spPr bwMode="white">
          <a:xfrm>
            <a:off x="2120000" y="972000"/>
            <a:ext cx="1095680" cy="41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0A6D86-DFA3-D21E-4150-44DF78F14736}"/>
              </a:ext>
            </a:extLst>
          </p:cNvPr>
          <p:cNvSpPr/>
          <p:nvPr/>
        </p:nvSpPr>
        <p:spPr bwMode="white">
          <a:xfrm>
            <a:off x="4843809" y="1172374"/>
            <a:ext cx="876190" cy="2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7051C1-A762-42FA-9498-55D83EEAAB1F}"/>
              </a:ext>
            </a:extLst>
          </p:cNvPr>
          <p:cNvSpPr/>
          <p:nvPr/>
        </p:nvSpPr>
        <p:spPr bwMode="white">
          <a:xfrm>
            <a:off x="8720000" y="1172374"/>
            <a:ext cx="714285" cy="2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380C20-B510-D843-38E8-3BF707058779}"/>
              </a:ext>
            </a:extLst>
          </p:cNvPr>
          <p:cNvSpPr/>
          <p:nvPr/>
        </p:nvSpPr>
        <p:spPr bwMode="white">
          <a:xfrm>
            <a:off x="681904" y="2132857"/>
            <a:ext cx="2857142" cy="389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EF0D98-6931-55E5-1712-2A1915F7A8A9}"/>
              </a:ext>
            </a:extLst>
          </p:cNvPr>
          <p:cNvSpPr/>
          <p:nvPr/>
        </p:nvSpPr>
        <p:spPr bwMode="white">
          <a:xfrm>
            <a:off x="3748571" y="1988840"/>
            <a:ext cx="1961904" cy="331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F083B4-1184-65B8-FF5C-34A4B9ADFF67}"/>
              </a:ext>
            </a:extLst>
          </p:cNvPr>
          <p:cNvSpPr/>
          <p:nvPr/>
        </p:nvSpPr>
        <p:spPr bwMode="white">
          <a:xfrm>
            <a:off x="6348571" y="1988840"/>
            <a:ext cx="1961904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1526C66-AA19-5CE8-430F-8DFA2053C6BC}"/>
              </a:ext>
            </a:extLst>
          </p:cNvPr>
          <p:cNvSpPr/>
          <p:nvPr/>
        </p:nvSpPr>
        <p:spPr bwMode="white">
          <a:xfrm>
            <a:off x="8348572" y="1988840"/>
            <a:ext cx="2139916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9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2B2A38-CE21-3585-C92B-A6492ACB4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BACFE4-8B1A-1EE0-172B-ED2323E40B63}"/>
              </a:ext>
            </a:extLst>
          </p:cNvPr>
          <p:cNvSpPr/>
          <p:nvPr/>
        </p:nvSpPr>
        <p:spPr bwMode="white">
          <a:xfrm>
            <a:off x="1062857" y="2107509"/>
            <a:ext cx="1133333" cy="2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50BEC7-7461-01E0-F6EF-415C5EA48632}"/>
              </a:ext>
            </a:extLst>
          </p:cNvPr>
          <p:cNvSpPr/>
          <p:nvPr/>
        </p:nvSpPr>
        <p:spPr bwMode="white">
          <a:xfrm>
            <a:off x="4367619" y="2088425"/>
            <a:ext cx="1676190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F2FCA9-386F-0D23-C8CB-DA32775A5304}"/>
              </a:ext>
            </a:extLst>
          </p:cNvPr>
          <p:cNvSpPr/>
          <p:nvPr/>
        </p:nvSpPr>
        <p:spPr bwMode="white">
          <a:xfrm>
            <a:off x="7805714" y="2097967"/>
            <a:ext cx="2238095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F93466-B75B-C4C9-87E5-01087E8A3034}"/>
              </a:ext>
            </a:extLst>
          </p:cNvPr>
          <p:cNvSpPr/>
          <p:nvPr/>
        </p:nvSpPr>
        <p:spPr bwMode="white">
          <a:xfrm>
            <a:off x="1062857" y="2613240"/>
            <a:ext cx="723809" cy="2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5CD1B0-ED51-435E-F4DF-0F1CB2AD36D9}"/>
              </a:ext>
            </a:extLst>
          </p:cNvPr>
          <p:cNvSpPr/>
          <p:nvPr/>
        </p:nvSpPr>
        <p:spPr bwMode="white">
          <a:xfrm>
            <a:off x="4367619" y="2613240"/>
            <a:ext cx="580952" cy="2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D1C21C-8DAC-3C0C-216F-41B6A8138384}"/>
              </a:ext>
            </a:extLst>
          </p:cNvPr>
          <p:cNvSpPr/>
          <p:nvPr/>
        </p:nvSpPr>
        <p:spPr bwMode="white">
          <a:xfrm>
            <a:off x="7805714" y="2603698"/>
            <a:ext cx="1409524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E5F618-1C93-EBEC-FBDC-78D175DF2D1F}"/>
              </a:ext>
            </a:extLst>
          </p:cNvPr>
          <p:cNvSpPr/>
          <p:nvPr/>
        </p:nvSpPr>
        <p:spPr bwMode="white">
          <a:xfrm>
            <a:off x="7805714" y="3109429"/>
            <a:ext cx="857143" cy="2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D27E36-0EB2-5643-B9FE-5A8D21C2F84E}"/>
              </a:ext>
            </a:extLst>
          </p:cNvPr>
          <p:cNvSpPr/>
          <p:nvPr/>
        </p:nvSpPr>
        <p:spPr bwMode="white">
          <a:xfrm>
            <a:off x="1062857" y="4588454"/>
            <a:ext cx="1542857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3D8671-9560-2990-13F6-522292FEFA44}"/>
              </a:ext>
            </a:extLst>
          </p:cNvPr>
          <p:cNvSpPr/>
          <p:nvPr/>
        </p:nvSpPr>
        <p:spPr bwMode="white">
          <a:xfrm>
            <a:off x="4367619" y="4617080"/>
            <a:ext cx="1676190" cy="2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CB381EE-5600-C47F-659C-826B74C06F7D}"/>
              </a:ext>
            </a:extLst>
          </p:cNvPr>
          <p:cNvSpPr/>
          <p:nvPr/>
        </p:nvSpPr>
        <p:spPr bwMode="white">
          <a:xfrm>
            <a:off x="7805714" y="4617080"/>
            <a:ext cx="1676190" cy="2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39F392-D16B-EBE5-83E1-E8B5B24C93C5}"/>
              </a:ext>
            </a:extLst>
          </p:cNvPr>
          <p:cNvSpPr/>
          <p:nvPr/>
        </p:nvSpPr>
        <p:spPr bwMode="white">
          <a:xfrm>
            <a:off x="1062857" y="5113269"/>
            <a:ext cx="857142" cy="2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7D7B03F-5B5E-E4CB-7215-E9505BA3F9ED}"/>
              </a:ext>
            </a:extLst>
          </p:cNvPr>
          <p:cNvSpPr/>
          <p:nvPr/>
        </p:nvSpPr>
        <p:spPr bwMode="white">
          <a:xfrm>
            <a:off x="4367619" y="5113269"/>
            <a:ext cx="857142" cy="2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76E749E-2C08-DB0B-7881-E6D00EBCF881}"/>
              </a:ext>
            </a:extLst>
          </p:cNvPr>
          <p:cNvSpPr/>
          <p:nvPr/>
        </p:nvSpPr>
        <p:spPr bwMode="white">
          <a:xfrm>
            <a:off x="7805714" y="5113269"/>
            <a:ext cx="990476" cy="2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6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A4B9B-F699-229D-02B6-6162652185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9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262566-23DC-8691-214A-2EF0178C246C}"/>
              </a:ext>
            </a:extLst>
          </p:cNvPr>
          <p:cNvSpPr/>
          <p:nvPr/>
        </p:nvSpPr>
        <p:spPr bwMode="white">
          <a:xfrm>
            <a:off x="1453333" y="2052272"/>
            <a:ext cx="2847619" cy="23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D53323-1929-5368-AFAE-26D6C5AD9D36}"/>
              </a:ext>
            </a:extLst>
          </p:cNvPr>
          <p:cNvSpPr/>
          <p:nvPr/>
        </p:nvSpPr>
        <p:spPr bwMode="white">
          <a:xfrm>
            <a:off x="1462856" y="2511148"/>
            <a:ext cx="3625031" cy="23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89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31914-B3C3-63E3-BDD7-3F55BF9EC9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9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8F77C3-3F19-B306-ECAA-FB59A08A0642}"/>
              </a:ext>
            </a:extLst>
          </p:cNvPr>
          <p:cNvSpPr/>
          <p:nvPr/>
        </p:nvSpPr>
        <p:spPr bwMode="white">
          <a:xfrm>
            <a:off x="1043809" y="2587628"/>
            <a:ext cx="3085714" cy="23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9ABB60-50AF-6046-AC15-E7FEE0E7C8AB}"/>
              </a:ext>
            </a:extLst>
          </p:cNvPr>
          <p:cNvSpPr/>
          <p:nvPr/>
        </p:nvSpPr>
        <p:spPr bwMode="white">
          <a:xfrm>
            <a:off x="1043808" y="3046504"/>
            <a:ext cx="3396007" cy="38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55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88F50-067B-F301-A7DC-A30C975269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42565-6F21-EC8A-9100-AB9C7B1E4BB1}"/>
              </a:ext>
            </a:extLst>
          </p:cNvPr>
          <p:cNvSpPr/>
          <p:nvPr/>
        </p:nvSpPr>
        <p:spPr bwMode="white">
          <a:xfrm>
            <a:off x="1291428" y="2020802"/>
            <a:ext cx="2952380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9767D2-7B1E-B12D-3D49-6E30A2C5BD8C}"/>
              </a:ext>
            </a:extLst>
          </p:cNvPr>
          <p:cNvSpPr/>
          <p:nvPr/>
        </p:nvSpPr>
        <p:spPr bwMode="white">
          <a:xfrm>
            <a:off x="1062857" y="2478461"/>
            <a:ext cx="1590476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4E165B-7BB7-E681-B64C-5B044A44133E}"/>
              </a:ext>
            </a:extLst>
          </p:cNvPr>
          <p:cNvSpPr/>
          <p:nvPr/>
        </p:nvSpPr>
        <p:spPr bwMode="white">
          <a:xfrm>
            <a:off x="1062857" y="2888448"/>
            <a:ext cx="2342857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8C7653-2B52-D421-E3D3-6544302B76A0}"/>
              </a:ext>
            </a:extLst>
          </p:cNvPr>
          <p:cNvSpPr/>
          <p:nvPr/>
        </p:nvSpPr>
        <p:spPr bwMode="white">
          <a:xfrm>
            <a:off x="1043808" y="3327037"/>
            <a:ext cx="4620143" cy="39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05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DF170-554B-DBA9-6583-0B42424855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FEC0BD-CD72-7625-CB87-228D11E8594D}"/>
              </a:ext>
            </a:extLst>
          </p:cNvPr>
          <p:cNvSpPr/>
          <p:nvPr/>
        </p:nvSpPr>
        <p:spPr bwMode="white">
          <a:xfrm>
            <a:off x="1691428" y="2498607"/>
            <a:ext cx="3085714" cy="23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7E5C53-EF29-AF0D-E9BB-81D44FD9E40A}"/>
              </a:ext>
            </a:extLst>
          </p:cNvPr>
          <p:cNvSpPr/>
          <p:nvPr/>
        </p:nvSpPr>
        <p:spPr bwMode="white">
          <a:xfrm>
            <a:off x="1472380" y="2966131"/>
            <a:ext cx="1352380" cy="1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D53E0B-CA3F-B7EF-0580-C21A7F6792F7}"/>
              </a:ext>
            </a:extLst>
          </p:cNvPr>
          <p:cNvSpPr/>
          <p:nvPr/>
        </p:nvSpPr>
        <p:spPr bwMode="white">
          <a:xfrm>
            <a:off x="1472380" y="3376406"/>
            <a:ext cx="2352380" cy="23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F30CCE-C7D7-6947-805E-393BED8D0E7C}"/>
              </a:ext>
            </a:extLst>
          </p:cNvPr>
          <p:cNvSpPr/>
          <p:nvPr/>
        </p:nvSpPr>
        <p:spPr bwMode="white">
          <a:xfrm>
            <a:off x="1453333" y="3815306"/>
            <a:ext cx="4642667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86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45021-2A38-DACE-602D-2744ACF36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6EB562-E8F1-A71B-F325-00BC2401B4E6}"/>
              </a:ext>
            </a:extLst>
          </p:cNvPr>
          <p:cNvSpPr/>
          <p:nvPr/>
        </p:nvSpPr>
        <p:spPr bwMode="white">
          <a:xfrm>
            <a:off x="1358095" y="1496592"/>
            <a:ext cx="2933333" cy="2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153D80-F71A-0FEC-A0FF-784BE751E7C3}"/>
              </a:ext>
            </a:extLst>
          </p:cNvPr>
          <p:cNvSpPr/>
          <p:nvPr/>
        </p:nvSpPr>
        <p:spPr bwMode="white">
          <a:xfrm>
            <a:off x="1110476" y="1963956"/>
            <a:ext cx="1000000" cy="1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564190-E0F8-E7E1-8A52-1A83E24BDA78}"/>
              </a:ext>
            </a:extLst>
          </p:cNvPr>
          <p:cNvSpPr/>
          <p:nvPr/>
        </p:nvSpPr>
        <p:spPr bwMode="white">
          <a:xfrm>
            <a:off x="1110476" y="2374092"/>
            <a:ext cx="2228571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C370DB-F625-C809-9AF6-2C9FBE996A83}"/>
              </a:ext>
            </a:extLst>
          </p:cNvPr>
          <p:cNvSpPr/>
          <p:nvPr/>
        </p:nvSpPr>
        <p:spPr bwMode="white">
          <a:xfrm>
            <a:off x="1091428" y="2812842"/>
            <a:ext cx="3852444" cy="3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28C83-1CED-7DCD-4ED7-0858BF40D5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FF5285-FEB0-75FF-0493-894268841146}"/>
              </a:ext>
            </a:extLst>
          </p:cNvPr>
          <p:cNvSpPr/>
          <p:nvPr/>
        </p:nvSpPr>
        <p:spPr bwMode="white">
          <a:xfrm>
            <a:off x="1310476" y="1994291"/>
            <a:ext cx="3895238" cy="24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27937B-3039-B068-9A75-04315584A4DD}"/>
              </a:ext>
            </a:extLst>
          </p:cNvPr>
          <p:cNvSpPr/>
          <p:nvPr/>
        </p:nvSpPr>
        <p:spPr bwMode="white">
          <a:xfrm>
            <a:off x="1053333" y="2462444"/>
            <a:ext cx="1247619" cy="1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8F9F07-3E26-FECB-B6EF-C2A30C780AA1}"/>
              </a:ext>
            </a:extLst>
          </p:cNvPr>
          <p:cNvSpPr/>
          <p:nvPr/>
        </p:nvSpPr>
        <p:spPr bwMode="white">
          <a:xfrm>
            <a:off x="1053333" y="2873271"/>
            <a:ext cx="1752380" cy="23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5A84A8-0F69-FE1F-A8E5-8F576B73F023}"/>
              </a:ext>
            </a:extLst>
          </p:cNvPr>
          <p:cNvSpPr/>
          <p:nvPr/>
        </p:nvSpPr>
        <p:spPr bwMode="white">
          <a:xfrm>
            <a:off x="1043808" y="3312761"/>
            <a:ext cx="4764159" cy="30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68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5D913D-A11C-785B-1B0A-4A66D0D474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78C188-3F37-1DA7-3AA5-56212580BF23}"/>
              </a:ext>
            </a:extLst>
          </p:cNvPr>
          <p:cNvSpPr/>
          <p:nvPr/>
        </p:nvSpPr>
        <p:spPr bwMode="white">
          <a:xfrm>
            <a:off x="1310476" y="2010253"/>
            <a:ext cx="2933333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E23B38-2D51-FBF2-3885-B915E40D528E}"/>
              </a:ext>
            </a:extLst>
          </p:cNvPr>
          <p:cNvSpPr/>
          <p:nvPr/>
        </p:nvSpPr>
        <p:spPr bwMode="white">
          <a:xfrm>
            <a:off x="1053333" y="2476991"/>
            <a:ext cx="1238095" cy="1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191D47-2317-7DBD-33AE-607BE7C25440}"/>
              </a:ext>
            </a:extLst>
          </p:cNvPr>
          <p:cNvSpPr/>
          <p:nvPr/>
        </p:nvSpPr>
        <p:spPr bwMode="white">
          <a:xfrm>
            <a:off x="1053333" y="2886577"/>
            <a:ext cx="1990476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92743A-7880-50F4-56E1-457B50D138ED}"/>
              </a:ext>
            </a:extLst>
          </p:cNvPr>
          <p:cNvSpPr/>
          <p:nvPr/>
        </p:nvSpPr>
        <p:spPr bwMode="white">
          <a:xfrm>
            <a:off x="1043808" y="3324739"/>
            <a:ext cx="4692151" cy="31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53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99C40-94F4-D5DA-1B96-012C2606DD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745F2D-247F-1BA6-34ED-ACE850A11542}"/>
              </a:ext>
            </a:extLst>
          </p:cNvPr>
          <p:cNvSpPr/>
          <p:nvPr/>
        </p:nvSpPr>
        <p:spPr bwMode="white">
          <a:xfrm>
            <a:off x="8339047" y="1610748"/>
            <a:ext cx="323809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CF9D51-7DD6-5AFA-8D98-B0117EA6B194}"/>
              </a:ext>
            </a:extLst>
          </p:cNvPr>
          <p:cNvSpPr/>
          <p:nvPr/>
        </p:nvSpPr>
        <p:spPr bwMode="white">
          <a:xfrm>
            <a:off x="9996190" y="1715617"/>
            <a:ext cx="314285" cy="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8B75C6-0300-CC9C-DF64-617AAB5D7C8D}"/>
              </a:ext>
            </a:extLst>
          </p:cNvPr>
          <p:cNvSpPr/>
          <p:nvPr/>
        </p:nvSpPr>
        <p:spPr bwMode="white">
          <a:xfrm>
            <a:off x="1891428" y="2201829"/>
            <a:ext cx="466666" cy="2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D674C0-CDFA-7F57-61E7-E2878EC49928}"/>
              </a:ext>
            </a:extLst>
          </p:cNvPr>
          <p:cNvSpPr/>
          <p:nvPr/>
        </p:nvSpPr>
        <p:spPr bwMode="white">
          <a:xfrm>
            <a:off x="6843809" y="2201829"/>
            <a:ext cx="333333" cy="2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78A82E-1B2A-0017-D4DA-3C5EBEBD38BA}"/>
              </a:ext>
            </a:extLst>
          </p:cNvPr>
          <p:cNvSpPr/>
          <p:nvPr/>
        </p:nvSpPr>
        <p:spPr bwMode="white">
          <a:xfrm>
            <a:off x="9015238" y="2754775"/>
            <a:ext cx="752380" cy="2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C3FC25-D712-A8AA-C4C2-FD450DCFD4D4}"/>
              </a:ext>
            </a:extLst>
          </p:cNvPr>
          <p:cNvSpPr/>
          <p:nvPr/>
        </p:nvSpPr>
        <p:spPr bwMode="white">
          <a:xfrm>
            <a:off x="3377142" y="3879735"/>
            <a:ext cx="476190" cy="2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A003BB-9635-98C5-EF2C-43E5A38AD16C}"/>
              </a:ext>
            </a:extLst>
          </p:cNvPr>
          <p:cNvSpPr/>
          <p:nvPr/>
        </p:nvSpPr>
        <p:spPr bwMode="white">
          <a:xfrm>
            <a:off x="7500952" y="3879735"/>
            <a:ext cx="885714" cy="2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FD92C5-75B4-6A2D-9A41-F60ED1018390}"/>
              </a:ext>
            </a:extLst>
          </p:cNvPr>
          <p:cNvSpPr/>
          <p:nvPr/>
        </p:nvSpPr>
        <p:spPr bwMode="white">
          <a:xfrm>
            <a:off x="3243809" y="4432681"/>
            <a:ext cx="609523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2154FE-F286-5EBC-5B27-67F15D105BE7}"/>
              </a:ext>
            </a:extLst>
          </p:cNvPr>
          <p:cNvSpPr/>
          <p:nvPr/>
        </p:nvSpPr>
        <p:spPr bwMode="white">
          <a:xfrm>
            <a:off x="6958095" y="4432681"/>
            <a:ext cx="466666" cy="2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16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E2829-B373-14C0-5289-15E264D99B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5EB93-F5B8-2298-3D80-9959ACEA4D0D}"/>
              </a:ext>
            </a:extLst>
          </p:cNvPr>
          <p:cNvSpPr/>
          <p:nvPr/>
        </p:nvSpPr>
        <p:spPr bwMode="white">
          <a:xfrm>
            <a:off x="8729523" y="1095862"/>
            <a:ext cx="266666" cy="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CC6794-59E6-A736-7AD9-13DC69FDB365}"/>
              </a:ext>
            </a:extLst>
          </p:cNvPr>
          <p:cNvSpPr/>
          <p:nvPr/>
        </p:nvSpPr>
        <p:spPr bwMode="white">
          <a:xfrm>
            <a:off x="8386666" y="1219724"/>
            <a:ext cx="638096" cy="21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6AB184-1242-5713-8BA6-A5A914B20EE7}"/>
              </a:ext>
            </a:extLst>
          </p:cNvPr>
          <p:cNvSpPr/>
          <p:nvPr/>
        </p:nvSpPr>
        <p:spPr bwMode="white">
          <a:xfrm>
            <a:off x="2005714" y="1791395"/>
            <a:ext cx="600000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C56D62-226B-3FA2-1BF2-519736DFEB5D}"/>
              </a:ext>
            </a:extLst>
          </p:cNvPr>
          <p:cNvSpPr/>
          <p:nvPr/>
        </p:nvSpPr>
        <p:spPr bwMode="white">
          <a:xfrm>
            <a:off x="5443809" y="1791395"/>
            <a:ext cx="742857" cy="21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22342D-F960-5A96-A297-B96DE9C8070D}"/>
              </a:ext>
            </a:extLst>
          </p:cNvPr>
          <p:cNvSpPr/>
          <p:nvPr/>
        </p:nvSpPr>
        <p:spPr bwMode="white">
          <a:xfrm>
            <a:off x="2967619" y="2906155"/>
            <a:ext cx="609523" cy="21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457A0E-DE2C-ED06-56DE-9BAA3E0EE863}"/>
              </a:ext>
            </a:extLst>
          </p:cNvPr>
          <p:cNvSpPr/>
          <p:nvPr/>
        </p:nvSpPr>
        <p:spPr bwMode="white">
          <a:xfrm>
            <a:off x="8186666" y="2906155"/>
            <a:ext cx="476191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B8BB39-A347-52E6-FB44-6C8C1E746F90}"/>
              </a:ext>
            </a:extLst>
          </p:cNvPr>
          <p:cNvSpPr/>
          <p:nvPr/>
        </p:nvSpPr>
        <p:spPr bwMode="white">
          <a:xfrm>
            <a:off x="3110476" y="3468299"/>
            <a:ext cx="457142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0261F3-39D7-3BDB-91D8-170B423904B6}"/>
              </a:ext>
            </a:extLst>
          </p:cNvPr>
          <p:cNvSpPr/>
          <p:nvPr/>
        </p:nvSpPr>
        <p:spPr bwMode="white">
          <a:xfrm>
            <a:off x="7910476" y="3458771"/>
            <a:ext cx="476190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D7D809-BEA5-5553-13F9-956DFC2379D0}"/>
              </a:ext>
            </a:extLst>
          </p:cNvPr>
          <p:cNvSpPr/>
          <p:nvPr/>
        </p:nvSpPr>
        <p:spPr bwMode="white">
          <a:xfrm>
            <a:off x="3100952" y="4020915"/>
            <a:ext cx="752380" cy="21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D46AE44-A0EB-A0CD-177E-EC242AD0D574}"/>
              </a:ext>
            </a:extLst>
          </p:cNvPr>
          <p:cNvSpPr/>
          <p:nvPr/>
        </p:nvSpPr>
        <p:spPr bwMode="white">
          <a:xfrm>
            <a:off x="8339047" y="4020915"/>
            <a:ext cx="466666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86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AB21C-95E4-87FE-538D-F9FE1D3567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3BCA66-B7B5-5139-5221-433E6439914B}"/>
              </a:ext>
            </a:extLst>
          </p:cNvPr>
          <p:cNvSpPr/>
          <p:nvPr/>
        </p:nvSpPr>
        <p:spPr bwMode="white">
          <a:xfrm>
            <a:off x="2548556" y="1902544"/>
            <a:ext cx="360040" cy="26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DDF9D3-C895-829A-DE57-D2ABB66D01F3}"/>
              </a:ext>
            </a:extLst>
          </p:cNvPr>
          <p:cNvSpPr/>
          <p:nvPr/>
        </p:nvSpPr>
        <p:spPr bwMode="white">
          <a:xfrm>
            <a:off x="8278728" y="2645869"/>
            <a:ext cx="285714" cy="21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610474-1464-C600-D8E7-936EC331BEF5}"/>
              </a:ext>
            </a:extLst>
          </p:cNvPr>
          <p:cNvSpPr/>
          <p:nvPr/>
        </p:nvSpPr>
        <p:spPr bwMode="white">
          <a:xfrm>
            <a:off x="6834285" y="3307205"/>
            <a:ext cx="733333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AFF81B7-AECA-F3EE-51DF-BD38BDF4A77B}"/>
              </a:ext>
            </a:extLst>
          </p:cNvPr>
          <p:cNvSpPr/>
          <p:nvPr/>
        </p:nvSpPr>
        <p:spPr bwMode="white">
          <a:xfrm>
            <a:off x="5747556" y="1902544"/>
            <a:ext cx="360040" cy="26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8BB3D1-17B9-9B9D-6DF2-CBA0BAA6622B}"/>
              </a:ext>
            </a:extLst>
          </p:cNvPr>
          <p:cNvSpPr/>
          <p:nvPr/>
        </p:nvSpPr>
        <p:spPr bwMode="white">
          <a:xfrm>
            <a:off x="8933856" y="1902544"/>
            <a:ext cx="360040" cy="26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9642B5-CC33-2FE1-9492-B8BD515E0BB7}"/>
              </a:ext>
            </a:extLst>
          </p:cNvPr>
          <p:cNvSpPr/>
          <p:nvPr/>
        </p:nvSpPr>
        <p:spPr bwMode="white">
          <a:xfrm>
            <a:off x="2406636" y="2633169"/>
            <a:ext cx="360040" cy="26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143A63-A715-DD9E-83CE-8C4471A244E2}"/>
              </a:ext>
            </a:extLst>
          </p:cNvPr>
          <p:cNvSpPr/>
          <p:nvPr/>
        </p:nvSpPr>
        <p:spPr bwMode="white">
          <a:xfrm>
            <a:off x="5877880" y="2633169"/>
            <a:ext cx="360040" cy="26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98811C1-A74C-318E-6DDA-0DE9565812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53751"/>
            <a:ext cx="10800000" cy="222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7E7A54-B39E-0CA8-F126-CDDD364CCDC1}"/>
              </a:ext>
            </a:extLst>
          </p:cNvPr>
          <p:cNvSpPr/>
          <p:nvPr/>
        </p:nvSpPr>
        <p:spPr bwMode="white">
          <a:xfrm>
            <a:off x="7443809" y="3934989"/>
            <a:ext cx="485714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4BCF1B-9662-8418-1520-03504729475B}"/>
              </a:ext>
            </a:extLst>
          </p:cNvPr>
          <p:cNvSpPr/>
          <p:nvPr/>
        </p:nvSpPr>
        <p:spPr bwMode="white">
          <a:xfrm>
            <a:off x="1739047" y="4488245"/>
            <a:ext cx="590476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32D6D5-0490-921F-9599-40B5EBF4AE8A}"/>
              </a:ext>
            </a:extLst>
          </p:cNvPr>
          <p:cNvSpPr/>
          <p:nvPr/>
        </p:nvSpPr>
        <p:spPr bwMode="white">
          <a:xfrm>
            <a:off x="7272380" y="5051039"/>
            <a:ext cx="600000" cy="2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1354E65-994B-1981-FBBD-9A1A686CC1A5}"/>
              </a:ext>
            </a:extLst>
          </p:cNvPr>
          <p:cNvSpPr/>
          <p:nvPr/>
        </p:nvSpPr>
        <p:spPr bwMode="white">
          <a:xfrm>
            <a:off x="1596190" y="5604295"/>
            <a:ext cx="466666" cy="2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5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FA1BF-1313-0E60-313D-A8D6BFF295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2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9E9321-BF5B-485C-5A4A-7803716091EE}"/>
              </a:ext>
            </a:extLst>
          </p:cNvPr>
          <p:cNvSpPr/>
          <p:nvPr/>
        </p:nvSpPr>
        <p:spPr bwMode="white">
          <a:xfrm>
            <a:off x="10739047" y="1708165"/>
            <a:ext cx="257141" cy="21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32A855-5A65-FF55-B4A4-6CE24ED49012}"/>
              </a:ext>
            </a:extLst>
          </p:cNvPr>
          <p:cNvSpPr/>
          <p:nvPr/>
        </p:nvSpPr>
        <p:spPr bwMode="white">
          <a:xfrm>
            <a:off x="10739047" y="2272240"/>
            <a:ext cx="257141" cy="20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DE5DB8-F8EB-1896-9D7B-D3B99F759EA5}"/>
              </a:ext>
            </a:extLst>
          </p:cNvPr>
          <p:cNvSpPr/>
          <p:nvPr/>
        </p:nvSpPr>
        <p:spPr bwMode="white">
          <a:xfrm>
            <a:off x="10739047" y="2826755"/>
            <a:ext cx="257141" cy="20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0FF6423-58DD-8527-DC84-E1EB572B4F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438" y="3217455"/>
            <a:ext cx="10800000" cy="1103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75CAD9-D113-1C87-405F-46B2A04BDFAE}"/>
              </a:ext>
            </a:extLst>
          </p:cNvPr>
          <p:cNvSpPr/>
          <p:nvPr/>
        </p:nvSpPr>
        <p:spPr bwMode="white">
          <a:xfrm>
            <a:off x="10751961" y="3322964"/>
            <a:ext cx="257142" cy="20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19A9CA-1F9A-AF22-B752-5B56544FF906}"/>
              </a:ext>
            </a:extLst>
          </p:cNvPr>
          <p:cNvSpPr/>
          <p:nvPr/>
        </p:nvSpPr>
        <p:spPr bwMode="white">
          <a:xfrm>
            <a:off x="10713866" y="3840917"/>
            <a:ext cx="295237" cy="26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10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36B6F-F45F-14B2-3AD9-77CA42CF32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A56C14-E50B-C27E-3333-73325C8BB779}"/>
              </a:ext>
            </a:extLst>
          </p:cNvPr>
          <p:cNvSpPr/>
          <p:nvPr/>
        </p:nvSpPr>
        <p:spPr bwMode="white">
          <a:xfrm>
            <a:off x="5996190" y="1639955"/>
            <a:ext cx="228571" cy="20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72F5E2-3781-CAAC-6826-4F26102AEB7D}"/>
              </a:ext>
            </a:extLst>
          </p:cNvPr>
          <p:cNvSpPr/>
          <p:nvPr/>
        </p:nvSpPr>
        <p:spPr bwMode="white">
          <a:xfrm>
            <a:off x="6262857" y="2737312"/>
            <a:ext cx="257142" cy="2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1E42F9-1627-5332-E55C-7805844F69FE}"/>
              </a:ext>
            </a:extLst>
          </p:cNvPr>
          <p:cNvSpPr/>
          <p:nvPr/>
        </p:nvSpPr>
        <p:spPr bwMode="white">
          <a:xfrm>
            <a:off x="5510476" y="3844210"/>
            <a:ext cx="238095" cy="20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75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7CE64-6609-7B7E-55C8-9AD4290B74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336097-6A38-DC56-FF17-4F7BCA5F82E1}"/>
              </a:ext>
            </a:extLst>
          </p:cNvPr>
          <p:cNvSpPr/>
          <p:nvPr/>
        </p:nvSpPr>
        <p:spPr bwMode="white">
          <a:xfrm>
            <a:off x="7872380" y="1114903"/>
            <a:ext cx="247619" cy="2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4E7B92-B0AE-687E-E99E-0B5C87416150}"/>
              </a:ext>
            </a:extLst>
          </p:cNvPr>
          <p:cNvSpPr/>
          <p:nvPr/>
        </p:nvSpPr>
        <p:spPr bwMode="white">
          <a:xfrm>
            <a:off x="10129523" y="3553791"/>
            <a:ext cx="257141" cy="2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96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FA4AA-B0B6-6A3D-D6CB-8F56B3DE7B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0F610-C408-9D67-7870-9D45F19430FC}"/>
              </a:ext>
            </a:extLst>
          </p:cNvPr>
          <p:cNvSpPr/>
          <p:nvPr/>
        </p:nvSpPr>
        <p:spPr bwMode="white">
          <a:xfrm>
            <a:off x="2691428" y="2231133"/>
            <a:ext cx="609523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3F3105-83E8-FB8E-A031-EA9EA492B986}"/>
              </a:ext>
            </a:extLst>
          </p:cNvPr>
          <p:cNvSpPr/>
          <p:nvPr/>
        </p:nvSpPr>
        <p:spPr bwMode="white">
          <a:xfrm>
            <a:off x="5586666" y="2231133"/>
            <a:ext cx="190476" cy="2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18D81B-2DA7-DDC8-E5DF-E99B58D3409D}"/>
              </a:ext>
            </a:extLst>
          </p:cNvPr>
          <p:cNvSpPr/>
          <p:nvPr/>
        </p:nvSpPr>
        <p:spPr bwMode="white">
          <a:xfrm>
            <a:off x="8053333" y="2231133"/>
            <a:ext cx="200000" cy="2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C08550-431A-86C6-3CEA-2F5AE67E111E}"/>
              </a:ext>
            </a:extLst>
          </p:cNvPr>
          <p:cNvSpPr/>
          <p:nvPr/>
        </p:nvSpPr>
        <p:spPr bwMode="white">
          <a:xfrm>
            <a:off x="10529523" y="2231133"/>
            <a:ext cx="476190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A40BF2-BEAB-B747-60E8-836C0143FC6D}"/>
              </a:ext>
            </a:extLst>
          </p:cNvPr>
          <p:cNvSpPr/>
          <p:nvPr/>
        </p:nvSpPr>
        <p:spPr bwMode="white">
          <a:xfrm>
            <a:off x="2967619" y="2784388"/>
            <a:ext cx="476190" cy="2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139FFB-00EF-B2A6-8752-D24FFF47E764}"/>
              </a:ext>
            </a:extLst>
          </p:cNvPr>
          <p:cNvSpPr/>
          <p:nvPr/>
        </p:nvSpPr>
        <p:spPr bwMode="white">
          <a:xfrm>
            <a:off x="5720000" y="2784388"/>
            <a:ext cx="466666" cy="2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FC1D45-C19C-AAF3-8A7D-D55B89B64F59}"/>
              </a:ext>
            </a:extLst>
          </p:cNvPr>
          <p:cNvSpPr/>
          <p:nvPr/>
        </p:nvSpPr>
        <p:spPr bwMode="white">
          <a:xfrm>
            <a:off x="8329523" y="2784388"/>
            <a:ext cx="476191" cy="2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C81793-9071-A6EB-312D-1F1754AA468D}"/>
              </a:ext>
            </a:extLst>
          </p:cNvPr>
          <p:cNvSpPr/>
          <p:nvPr/>
        </p:nvSpPr>
        <p:spPr bwMode="white">
          <a:xfrm>
            <a:off x="10120000" y="2784388"/>
            <a:ext cx="742857" cy="2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95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BB45E-7610-2CD0-39A6-CE9844AD3E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93F795-7796-7C1D-094D-BD92C2440EF4}"/>
              </a:ext>
            </a:extLst>
          </p:cNvPr>
          <p:cNvSpPr/>
          <p:nvPr/>
        </p:nvSpPr>
        <p:spPr bwMode="white">
          <a:xfrm>
            <a:off x="2167619" y="1659326"/>
            <a:ext cx="990476" cy="2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122993-3031-447B-5134-A83965D441BF}"/>
              </a:ext>
            </a:extLst>
          </p:cNvPr>
          <p:cNvSpPr/>
          <p:nvPr/>
        </p:nvSpPr>
        <p:spPr bwMode="white">
          <a:xfrm>
            <a:off x="5472380" y="1659326"/>
            <a:ext cx="857142" cy="2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3F9D94-C738-CF48-8F0A-FBE5A636B93E}"/>
              </a:ext>
            </a:extLst>
          </p:cNvPr>
          <p:cNvSpPr/>
          <p:nvPr/>
        </p:nvSpPr>
        <p:spPr bwMode="white">
          <a:xfrm>
            <a:off x="8767619" y="1659326"/>
            <a:ext cx="590476" cy="21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2ADB11-A13E-3A74-E725-FDD66E2D03BF}"/>
              </a:ext>
            </a:extLst>
          </p:cNvPr>
          <p:cNvSpPr/>
          <p:nvPr/>
        </p:nvSpPr>
        <p:spPr bwMode="white">
          <a:xfrm>
            <a:off x="1043808" y="2132856"/>
            <a:ext cx="1676189" cy="194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0CD68B-F793-7FB2-7E9F-7D66C5B7EBDD}"/>
              </a:ext>
            </a:extLst>
          </p:cNvPr>
          <p:cNvSpPr/>
          <p:nvPr/>
        </p:nvSpPr>
        <p:spPr bwMode="white">
          <a:xfrm>
            <a:off x="3935760" y="2127089"/>
            <a:ext cx="2160239" cy="259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A1C80A-658D-46B9-73F9-5B6973284931}"/>
              </a:ext>
            </a:extLst>
          </p:cNvPr>
          <p:cNvSpPr/>
          <p:nvPr/>
        </p:nvSpPr>
        <p:spPr bwMode="white">
          <a:xfrm>
            <a:off x="8938791" y="2061813"/>
            <a:ext cx="1676190" cy="172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FDE7C51-CB1B-3375-F67B-C898E000DC2A}"/>
              </a:ext>
            </a:extLst>
          </p:cNvPr>
          <p:cNvSpPr/>
          <p:nvPr/>
        </p:nvSpPr>
        <p:spPr bwMode="white">
          <a:xfrm>
            <a:off x="7104112" y="2168312"/>
            <a:ext cx="1755435" cy="190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8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3" grpId="0" animBg="1"/>
      <p:bldP spid="14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2023-07-25T07:29:54Z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