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87CD80-786C-5280-85A4-2C1E4DDF8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3090905"/>
            <a:ext cx="6066667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4BEFE-B564-C77E-CA0B-036CD5ED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2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C571A1-A1A0-1FC4-278E-9446F4610D18}"/>
              </a:ext>
            </a:extLst>
          </p:cNvPr>
          <p:cNvSpPr/>
          <p:nvPr/>
        </p:nvSpPr>
        <p:spPr bwMode="white">
          <a:xfrm>
            <a:off x="1726909" y="3288083"/>
            <a:ext cx="2946888" cy="30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D02A4E-E414-8909-4069-54919288F030}"/>
              </a:ext>
            </a:extLst>
          </p:cNvPr>
          <p:cNvSpPr/>
          <p:nvPr/>
        </p:nvSpPr>
        <p:spPr bwMode="white">
          <a:xfrm>
            <a:off x="1384560" y="3925846"/>
            <a:ext cx="2141360" cy="24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6FAD8-B3A5-F1BB-999C-0879C49CF72F}"/>
              </a:ext>
            </a:extLst>
          </p:cNvPr>
          <p:cNvSpPr/>
          <p:nvPr/>
        </p:nvSpPr>
        <p:spPr bwMode="white">
          <a:xfrm>
            <a:off x="1384560" y="4516615"/>
            <a:ext cx="1832575" cy="31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AF35F2-EC76-E245-07F7-79065F2C549F}"/>
              </a:ext>
            </a:extLst>
          </p:cNvPr>
          <p:cNvSpPr/>
          <p:nvPr/>
        </p:nvSpPr>
        <p:spPr bwMode="white">
          <a:xfrm>
            <a:off x="1350996" y="5140951"/>
            <a:ext cx="2517273" cy="30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1C6D1-77CA-687C-53DB-5614A3FE410E}"/>
              </a:ext>
            </a:extLst>
          </p:cNvPr>
          <p:cNvSpPr/>
          <p:nvPr/>
        </p:nvSpPr>
        <p:spPr bwMode="white">
          <a:xfrm>
            <a:off x="1371134" y="5758573"/>
            <a:ext cx="3483906" cy="31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479862-16B6-48BE-7340-45B9C6989391}"/>
              </a:ext>
            </a:extLst>
          </p:cNvPr>
          <p:cNvSpPr/>
          <p:nvPr/>
        </p:nvSpPr>
        <p:spPr bwMode="white">
          <a:xfrm>
            <a:off x="1357709" y="6376195"/>
            <a:ext cx="4269295" cy="32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5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4B7A8-7613-358F-EF33-A75B9AD58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4312" cy="437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B60D16-D4A9-D0C8-20D9-1E3E84005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6" r="9214" b="42342"/>
          <a:stretch/>
        </p:blipFill>
        <p:spPr>
          <a:xfrm>
            <a:off x="9192344" y="2420888"/>
            <a:ext cx="2787104" cy="252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8770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1160B-F412-CECF-211A-2AE52E0B8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12D60-F6DF-1CFB-0900-5A0FA14DFD4F}"/>
              </a:ext>
            </a:extLst>
          </p:cNvPr>
          <p:cNvSpPr/>
          <p:nvPr/>
        </p:nvSpPr>
        <p:spPr bwMode="white">
          <a:xfrm>
            <a:off x="1182511" y="1198771"/>
            <a:ext cx="3527783" cy="41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7C67BC-7BB5-A29D-78B4-2F864293979B}"/>
              </a:ext>
            </a:extLst>
          </p:cNvPr>
          <p:cNvSpPr/>
          <p:nvPr/>
        </p:nvSpPr>
        <p:spPr bwMode="white">
          <a:xfrm>
            <a:off x="683724" y="2069574"/>
            <a:ext cx="2076767" cy="32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524D43-72B3-BD9E-2F20-CE52BE143AD4}"/>
              </a:ext>
            </a:extLst>
          </p:cNvPr>
          <p:cNvSpPr/>
          <p:nvPr/>
        </p:nvSpPr>
        <p:spPr bwMode="white">
          <a:xfrm>
            <a:off x="683724" y="2885952"/>
            <a:ext cx="1886321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9C74A3-14D4-37AF-D3FA-F9C8EC53116D}"/>
              </a:ext>
            </a:extLst>
          </p:cNvPr>
          <p:cNvSpPr/>
          <p:nvPr/>
        </p:nvSpPr>
        <p:spPr bwMode="white">
          <a:xfrm>
            <a:off x="1191580" y="3711401"/>
            <a:ext cx="4062846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ECB591-606F-FA01-0571-1F0F42D04CF5}"/>
              </a:ext>
            </a:extLst>
          </p:cNvPr>
          <p:cNvSpPr/>
          <p:nvPr/>
        </p:nvSpPr>
        <p:spPr bwMode="white">
          <a:xfrm>
            <a:off x="683724" y="4582204"/>
            <a:ext cx="2303488" cy="32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0EE880-C403-470F-824E-0D82FA0672AD}"/>
              </a:ext>
            </a:extLst>
          </p:cNvPr>
          <p:cNvSpPr/>
          <p:nvPr/>
        </p:nvSpPr>
        <p:spPr bwMode="white">
          <a:xfrm>
            <a:off x="683724" y="5389511"/>
            <a:ext cx="2067698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D2AFAD-6481-08C7-4907-F610F8543962}"/>
              </a:ext>
            </a:extLst>
          </p:cNvPr>
          <p:cNvSpPr/>
          <p:nvPr/>
        </p:nvSpPr>
        <p:spPr bwMode="white">
          <a:xfrm>
            <a:off x="683724" y="6214960"/>
            <a:ext cx="6946741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16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8CBF4-0E7B-11CE-EEE9-BAB341552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7A5A87-81E2-7023-F608-92BD2EB254CD}"/>
              </a:ext>
            </a:extLst>
          </p:cNvPr>
          <p:cNvSpPr/>
          <p:nvPr/>
        </p:nvSpPr>
        <p:spPr bwMode="white">
          <a:xfrm>
            <a:off x="3126463" y="6071016"/>
            <a:ext cx="585100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223DA-B083-F6D8-F5B1-88F53296F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ABF75-2784-37A1-19E4-FFEDE71D7C7B}"/>
              </a:ext>
            </a:extLst>
          </p:cNvPr>
          <p:cNvSpPr/>
          <p:nvPr/>
        </p:nvSpPr>
        <p:spPr bwMode="white">
          <a:xfrm>
            <a:off x="2186666" y="3146240"/>
            <a:ext cx="580952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9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26FF6-D250-2F6E-5459-6C99ECFDC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3BB49-5220-8272-9A9C-7BE78D5E2929}"/>
              </a:ext>
            </a:extLst>
          </p:cNvPr>
          <p:cNvSpPr/>
          <p:nvPr/>
        </p:nvSpPr>
        <p:spPr bwMode="white">
          <a:xfrm>
            <a:off x="6796190" y="2181817"/>
            <a:ext cx="561904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91EBD-7E9E-B2CB-4B16-A57071C450AD}"/>
              </a:ext>
            </a:extLst>
          </p:cNvPr>
          <p:cNvSpPr/>
          <p:nvPr/>
        </p:nvSpPr>
        <p:spPr bwMode="white">
          <a:xfrm>
            <a:off x="5558095" y="4087041"/>
            <a:ext cx="314285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5DBE8-EBD3-4587-F5F9-E303BCCB8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C1249F-5893-82F6-626F-53126F043484}"/>
              </a:ext>
            </a:extLst>
          </p:cNvPr>
          <p:cNvSpPr/>
          <p:nvPr/>
        </p:nvSpPr>
        <p:spPr bwMode="white">
          <a:xfrm>
            <a:off x="6500952" y="3423707"/>
            <a:ext cx="3771428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0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3C77E-7916-2524-3BFF-C27FAC0DE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E5E58-7F4B-B4CA-69C6-5C63561338BC}"/>
              </a:ext>
            </a:extLst>
          </p:cNvPr>
          <p:cNvSpPr/>
          <p:nvPr/>
        </p:nvSpPr>
        <p:spPr bwMode="white">
          <a:xfrm>
            <a:off x="6148571" y="1306441"/>
            <a:ext cx="2133333" cy="35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3A9D9-0D33-61F6-D289-8DB2B58FC318}"/>
              </a:ext>
            </a:extLst>
          </p:cNvPr>
          <p:cNvSpPr/>
          <p:nvPr/>
        </p:nvSpPr>
        <p:spPr bwMode="white">
          <a:xfrm>
            <a:off x="5700952" y="2185546"/>
            <a:ext cx="1638095" cy="35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A0592E-86A9-6205-B6F1-DC44B0921200}"/>
              </a:ext>
            </a:extLst>
          </p:cNvPr>
          <p:cNvSpPr/>
          <p:nvPr/>
        </p:nvSpPr>
        <p:spPr bwMode="white">
          <a:xfrm>
            <a:off x="5700952" y="3045539"/>
            <a:ext cx="2095238" cy="44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1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58A5E-77B7-13C4-9B67-F5EE62754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31059-EE92-5592-8B83-E6DDECB08B12}"/>
              </a:ext>
            </a:extLst>
          </p:cNvPr>
          <p:cNvSpPr/>
          <p:nvPr/>
        </p:nvSpPr>
        <p:spPr bwMode="white">
          <a:xfrm>
            <a:off x="6015238" y="1258442"/>
            <a:ext cx="3485714" cy="43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FB704-C446-D4F2-7285-6CED84E7054F}"/>
              </a:ext>
            </a:extLst>
          </p:cNvPr>
          <p:cNvSpPr/>
          <p:nvPr/>
        </p:nvSpPr>
        <p:spPr bwMode="white">
          <a:xfrm>
            <a:off x="5529523" y="2165512"/>
            <a:ext cx="2571427" cy="34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A8F9D-7EA7-07D4-5796-1AFB8CB4621B}"/>
              </a:ext>
            </a:extLst>
          </p:cNvPr>
          <p:cNvSpPr/>
          <p:nvPr/>
        </p:nvSpPr>
        <p:spPr bwMode="white">
          <a:xfrm>
            <a:off x="5529523" y="3053485"/>
            <a:ext cx="1866666" cy="34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24F904-2190-49A6-B3BC-F84C0D7F3E67}"/>
              </a:ext>
            </a:extLst>
          </p:cNvPr>
          <p:cNvSpPr/>
          <p:nvPr/>
        </p:nvSpPr>
        <p:spPr bwMode="white">
          <a:xfrm>
            <a:off x="5529523" y="3903266"/>
            <a:ext cx="2323808" cy="44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3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1400E-F184-35B6-4386-D272E4A3A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384765-2F03-B100-62BD-D6E86F210D11}"/>
              </a:ext>
            </a:extLst>
          </p:cNvPr>
          <p:cNvSpPr/>
          <p:nvPr/>
        </p:nvSpPr>
        <p:spPr bwMode="white">
          <a:xfrm>
            <a:off x="4748571" y="1153252"/>
            <a:ext cx="4742857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EB27D-AA08-26CB-E68F-FC82D1F16643}"/>
              </a:ext>
            </a:extLst>
          </p:cNvPr>
          <p:cNvSpPr/>
          <p:nvPr/>
        </p:nvSpPr>
        <p:spPr bwMode="white">
          <a:xfrm>
            <a:off x="4300952" y="2030897"/>
            <a:ext cx="3028571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0E94B-6272-0E75-BC8C-CAD4AE2B1CD7}"/>
              </a:ext>
            </a:extLst>
          </p:cNvPr>
          <p:cNvSpPr/>
          <p:nvPr/>
        </p:nvSpPr>
        <p:spPr bwMode="white">
          <a:xfrm>
            <a:off x="4300952" y="2918080"/>
            <a:ext cx="1628571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DBFDA-427C-0E73-BA87-464FD9A6FF25}"/>
              </a:ext>
            </a:extLst>
          </p:cNvPr>
          <p:cNvSpPr/>
          <p:nvPr/>
        </p:nvSpPr>
        <p:spPr bwMode="white">
          <a:xfrm>
            <a:off x="4300952" y="3805264"/>
            <a:ext cx="2085714" cy="43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3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BB4E7-139D-389A-9E7D-E26A69203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6055F0-6CAB-122C-3B4A-6CD37B9BEE43}"/>
              </a:ext>
            </a:extLst>
          </p:cNvPr>
          <p:cNvSpPr/>
          <p:nvPr/>
        </p:nvSpPr>
        <p:spPr bwMode="white">
          <a:xfrm>
            <a:off x="2862893" y="6188326"/>
            <a:ext cx="440320" cy="29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90F14-812E-F69A-F0B0-071987FC93D3}"/>
              </a:ext>
            </a:extLst>
          </p:cNvPr>
          <p:cNvSpPr/>
          <p:nvPr/>
        </p:nvSpPr>
        <p:spPr bwMode="white">
          <a:xfrm>
            <a:off x="6840455" y="6188326"/>
            <a:ext cx="425643" cy="29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16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