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19" autoAdjust="0"/>
    <p:restoredTop sz="94660"/>
  </p:normalViewPr>
  <p:slideViewPr>
    <p:cSldViewPr showGuides="1">
      <p:cViewPr>
        <p:scale>
          <a:sx n="66" d="100"/>
          <a:sy n="66" d="100"/>
        </p:scale>
        <p:origin x="336" y="-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ABCF6-ACAF-8AF1-2548-23D8FDE826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 b="3868"/>
          <a:stretch/>
        </p:blipFill>
        <p:spPr>
          <a:xfrm>
            <a:off x="4236092" y="3100600"/>
            <a:ext cx="3719816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E2AAF-31C5-99DF-823A-AEB03D4D0D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0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A478C2-2EA8-7AEE-1081-0F02D3C07A63}"/>
              </a:ext>
            </a:extLst>
          </p:cNvPr>
          <p:cNvSpPr/>
          <p:nvPr/>
        </p:nvSpPr>
        <p:spPr bwMode="white">
          <a:xfrm>
            <a:off x="1043809" y="1964860"/>
            <a:ext cx="2009523" cy="2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8280A-6658-654F-D95F-8AD6642EB193}"/>
              </a:ext>
            </a:extLst>
          </p:cNvPr>
          <p:cNvSpPr/>
          <p:nvPr/>
        </p:nvSpPr>
        <p:spPr bwMode="white">
          <a:xfrm>
            <a:off x="4643809" y="1964860"/>
            <a:ext cx="1733333" cy="2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B83FB5-B1ED-35C4-ED62-170CE37D5FFF}"/>
              </a:ext>
            </a:extLst>
          </p:cNvPr>
          <p:cNvSpPr/>
          <p:nvPr/>
        </p:nvSpPr>
        <p:spPr bwMode="white">
          <a:xfrm>
            <a:off x="7834285" y="1964860"/>
            <a:ext cx="2582195" cy="2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BD73EE-A5B5-2852-3BD8-C628954480D0}"/>
              </a:ext>
            </a:extLst>
          </p:cNvPr>
          <p:cNvSpPr/>
          <p:nvPr/>
        </p:nvSpPr>
        <p:spPr bwMode="white">
          <a:xfrm>
            <a:off x="1605714" y="2461290"/>
            <a:ext cx="895238" cy="2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792007-4E50-6886-BF6E-DA14F65C7CE1}"/>
              </a:ext>
            </a:extLst>
          </p:cNvPr>
          <p:cNvSpPr/>
          <p:nvPr/>
        </p:nvSpPr>
        <p:spPr bwMode="white">
          <a:xfrm>
            <a:off x="5072380" y="2461290"/>
            <a:ext cx="1028571" cy="2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7D335F-6BAD-C27A-5C73-1413B31D433D}"/>
              </a:ext>
            </a:extLst>
          </p:cNvPr>
          <p:cNvSpPr/>
          <p:nvPr/>
        </p:nvSpPr>
        <p:spPr bwMode="white">
          <a:xfrm>
            <a:off x="9110476" y="2461290"/>
            <a:ext cx="1438095" cy="2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131C9B-62AD-D71C-D398-2697BFE76550}"/>
              </a:ext>
            </a:extLst>
          </p:cNvPr>
          <p:cNvSpPr/>
          <p:nvPr/>
        </p:nvSpPr>
        <p:spPr bwMode="white">
          <a:xfrm>
            <a:off x="1739047" y="2938626"/>
            <a:ext cx="761904" cy="2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F048D4-50FD-B0EB-43F4-A14B6DBF76C4}"/>
              </a:ext>
            </a:extLst>
          </p:cNvPr>
          <p:cNvSpPr/>
          <p:nvPr/>
        </p:nvSpPr>
        <p:spPr bwMode="white">
          <a:xfrm>
            <a:off x="5205714" y="2929079"/>
            <a:ext cx="895238" cy="2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589E18-D301-D38C-D884-8FD20699B27A}"/>
              </a:ext>
            </a:extLst>
          </p:cNvPr>
          <p:cNvSpPr/>
          <p:nvPr/>
        </p:nvSpPr>
        <p:spPr bwMode="white">
          <a:xfrm>
            <a:off x="9110476" y="2929079"/>
            <a:ext cx="885714" cy="2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5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9346F-0D84-B4A1-5C3D-790909F33E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9210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4A9A1-76E4-9DDF-3A42-2B92691F53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4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CE1904-FABF-5EDE-5858-B6AA6FEE3C28}"/>
              </a:ext>
            </a:extLst>
          </p:cNvPr>
          <p:cNvSpPr/>
          <p:nvPr/>
        </p:nvSpPr>
        <p:spPr bwMode="white">
          <a:xfrm>
            <a:off x="3434285" y="1114939"/>
            <a:ext cx="323809" cy="2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27E729-3929-1A72-7F9A-650724AC38F8}"/>
              </a:ext>
            </a:extLst>
          </p:cNvPr>
          <p:cNvSpPr/>
          <p:nvPr/>
        </p:nvSpPr>
        <p:spPr bwMode="white">
          <a:xfrm>
            <a:off x="4815238" y="1105410"/>
            <a:ext cx="314285" cy="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B91C4E-C563-19E3-3774-2A42790FE6C5}"/>
              </a:ext>
            </a:extLst>
          </p:cNvPr>
          <p:cNvSpPr/>
          <p:nvPr/>
        </p:nvSpPr>
        <p:spPr bwMode="white">
          <a:xfrm>
            <a:off x="5900952" y="1143527"/>
            <a:ext cx="333333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A09CE6-D8AE-272C-BA57-7083E8518659}"/>
              </a:ext>
            </a:extLst>
          </p:cNvPr>
          <p:cNvSpPr/>
          <p:nvPr/>
        </p:nvSpPr>
        <p:spPr bwMode="white">
          <a:xfrm>
            <a:off x="3986666" y="1581876"/>
            <a:ext cx="323809" cy="2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9859FA-0B26-6B76-0B17-C6333674FDF7}"/>
              </a:ext>
            </a:extLst>
          </p:cNvPr>
          <p:cNvSpPr/>
          <p:nvPr/>
        </p:nvSpPr>
        <p:spPr bwMode="white">
          <a:xfrm>
            <a:off x="5367619" y="1591405"/>
            <a:ext cx="314285" cy="2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EF9DF6-ADE5-5D40-C425-0182398B372A}"/>
              </a:ext>
            </a:extLst>
          </p:cNvPr>
          <p:cNvSpPr/>
          <p:nvPr/>
        </p:nvSpPr>
        <p:spPr bwMode="white">
          <a:xfrm>
            <a:off x="6453333" y="1610464"/>
            <a:ext cx="333333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F14AA2-89BE-356C-715A-82E69131905A}"/>
              </a:ext>
            </a:extLst>
          </p:cNvPr>
          <p:cNvSpPr/>
          <p:nvPr/>
        </p:nvSpPr>
        <p:spPr bwMode="white">
          <a:xfrm>
            <a:off x="3710476" y="2048812"/>
            <a:ext cx="323809" cy="26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C88B87-EAB5-D3B5-3C1D-90DE6786AA80}"/>
              </a:ext>
            </a:extLst>
          </p:cNvPr>
          <p:cNvSpPr/>
          <p:nvPr/>
        </p:nvSpPr>
        <p:spPr bwMode="white">
          <a:xfrm>
            <a:off x="5091428" y="2058342"/>
            <a:ext cx="314285" cy="2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8FF7E4-13A7-5C2E-E808-94E3CD5139C7}"/>
              </a:ext>
            </a:extLst>
          </p:cNvPr>
          <p:cNvSpPr/>
          <p:nvPr/>
        </p:nvSpPr>
        <p:spPr bwMode="white">
          <a:xfrm>
            <a:off x="6177142" y="2077400"/>
            <a:ext cx="333333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4D9BD89-95CD-CC69-38E2-A3C26BB424A4}"/>
              </a:ext>
            </a:extLst>
          </p:cNvPr>
          <p:cNvSpPr/>
          <p:nvPr/>
        </p:nvSpPr>
        <p:spPr bwMode="white">
          <a:xfrm>
            <a:off x="3986666" y="2515749"/>
            <a:ext cx="323809" cy="2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362098-F1D5-D97E-B1E4-697782BA25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7" t="29995" r="23552"/>
          <a:stretch/>
        </p:blipFill>
        <p:spPr>
          <a:xfrm>
            <a:off x="6888088" y="2773040"/>
            <a:ext cx="4989654" cy="340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426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9097A-1821-7743-26ED-EC12672008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9ECF44-12D0-EF77-C7CC-F43285288DE1}"/>
              </a:ext>
            </a:extLst>
          </p:cNvPr>
          <p:cNvSpPr/>
          <p:nvPr/>
        </p:nvSpPr>
        <p:spPr bwMode="white">
          <a:xfrm>
            <a:off x="1729523" y="3432888"/>
            <a:ext cx="2257142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4AB5AA-EB51-EAB2-579E-84D9E3F8CC4A}"/>
              </a:ext>
            </a:extLst>
          </p:cNvPr>
          <p:cNvSpPr/>
          <p:nvPr/>
        </p:nvSpPr>
        <p:spPr bwMode="white">
          <a:xfrm>
            <a:off x="6862857" y="3432888"/>
            <a:ext cx="3466666" cy="2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08C854-6BD4-27AD-BEBB-E662E7A1E19D}"/>
              </a:ext>
            </a:extLst>
          </p:cNvPr>
          <p:cNvSpPr/>
          <p:nvPr/>
        </p:nvSpPr>
        <p:spPr bwMode="white">
          <a:xfrm>
            <a:off x="1481904" y="3900266"/>
            <a:ext cx="1409523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14C34C-3259-8356-4B8C-4E777114736A}"/>
              </a:ext>
            </a:extLst>
          </p:cNvPr>
          <p:cNvSpPr/>
          <p:nvPr/>
        </p:nvSpPr>
        <p:spPr bwMode="white">
          <a:xfrm>
            <a:off x="6577142" y="3900266"/>
            <a:ext cx="2923809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B5276A-1D34-072D-E050-B5189F466348}"/>
              </a:ext>
            </a:extLst>
          </p:cNvPr>
          <p:cNvSpPr/>
          <p:nvPr/>
        </p:nvSpPr>
        <p:spPr bwMode="white">
          <a:xfrm>
            <a:off x="1481904" y="4367644"/>
            <a:ext cx="1285714" cy="2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144123-F86F-8DD1-C231-42374F906771}"/>
              </a:ext>
            </a:extLst>
          </p:cNvPr>
          <p:cNvSpPr/>
          <p:nvPr/>
        </p:nvSpPr>
        <p:spPr bwMode="white">
          <a:xfrm>
            <a:off x="6577142" y="4367644"/>
            <a:ext cx="1257142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F46DD1-3CD1-F606-1F17-FFD06B6D0E0A}"/>
              </a:ext>
            </a:extLst>
          </p:cNvPr>
          <p:cNvSpPr/>
          <p:nvPr/>
        </p:nvSpPr>
        <p:spPr bwMode="white">
          <a:xfrm>
            <a:off x="6577142" y="4835022"/>
            <a:ext cx="1400000" cy="2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29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DDE66-0A5C-F2F3-6CED-AC78E5719D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3C555D-6072-8861-7035-0AC88A5CEBDB}"/>
              </a:ext>
            </a:extLst>
          </p:cNvPr>
          <p:cNvSpPr/>
          <p:nvPr/>
        </p:nvSpPr>
        <p:spPr bwMode="white">
          <a:xfrm>
            <a:off x="1729523" y="2020883"/>
            <a:ext cx="2580952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7B0182-B7C4-A5F5-4E05-6EC73B370BAD}"/>
              </a:ext>
            </a:extLst>
          </p:cNvPr>
          <p:cNvSpPr/>
          <p:nvPr/>
        </p:nvSpPr>
        <p:spPr bwMode="white">
          <a:xfrm>
            <a:off x="1481904" y="2478578"/>
            <a:ext cx="1000000" cy="1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7EF433-6E1A-5800-AB98-53B8AA837257}"/>
              </a:ext>
            </a:extLst>
          </p:cNvPr>
          <p:cNvSpPr/>
          <p:nvPr/>
        </p:nvSpPr>
        <p:spPr bwMode="white">
          <a:xfrm>
            <a:off x="1481904" y="2888596"/>
            <a:ext cx="2466666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FE553D-0A61-C9F3-D710-A26F7D2B1A25}"/>
              </a:ext>
            </a:extLst>
          </p:cNvPr>
          <p:cNvSpPr/>
          <p:nvPr/>
        </p:nvSpPr>
        <p:spPr bwMode="white">
          <a:xfrm>
            <a:off x="1462857" y="3355826"/>
            <a:ext cx="4777159" cy="2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1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DC7E6-266A-E457-D742-CD26DBC173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29EEF6-E638-5606-BBBA-96FB1F18991B}"/>
              </a:ext>
            </a:extLst>
          </p:cNvPr>
          <p:cNvSpPr/>
          <p:nvPr/>
        </p:nvSpPr>
        <p:spPr bwMode="white">
          <a:xfrm>
            <a:off x="1310476" y="2013208"/>
            <a:ext cx="2933333" cy="24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2D0CB7-164C-803F-E800-94A3A808B065}"/>
              </a:ext>
            </a:extLst>
          </p:cNvPr>
          <p:cNvSpPr/>
          <p:nvPr/>
        </p:nvSpPr>
        <p:spPr bwMode="white">
          <a:xfrm>
            <a:off x="1062857" y="2462169"/>
            <a:ext cx="1838095" cy="22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A90312-B170-47A2-2083-64C5D69D955D}"/>
              </a:ext>
            </a:extLst>
          </p:cNvPr>
          <p:cNvSpPr/>
          <p:nvPr/>
        </p:nvSpPr>
        <p:spPr bwMode="white">
          <a:xfrm>
            <a:off x="1062857" y="2911131"/>
            <a:ext cx="1123809" cy="1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6FD300-91FD-8B42-F86B-7A63A6E4B188}"/>
              </a:ext>
            </a:extLst>
          </p:cNvPr>
          <p:cNvSpPr/>
          <p:nvPr/>
        </p:nvSpPr>
        <p:spPr bwMode="white">
          <a:xfrm>
            <a:off x="1043809" y="3312330"/>
            <a:ext cx="2009523" cy="2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98A8FD-AC14-EFB6-2313-DD32CCF8AA61}"/>
              </a:ext>
            </a:extLst>
          </p:cNvPr>
          <p:cNvSpPr/>
          <p:nvPr/>
        </p:nvSpPr>
        <p:spPr bwMode="white">
          <a:xfrm>
            <a:off x="1053332" y="3742187"/>
            <a:ext cx="4898651" cy="29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97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90C5F-88F8-626C-3524-92A353DA09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6E4D6D-87D0-16BE-D74E-BCB9AFCF758F}"/>
              </a:ext>
            </a:extLst>
          </p:cNvPr>
          <p:cNvSpPr/>
          <p:nvPr/>
        </p:nvSpPr>
        <p:spPr bwMode="white">
          <a:xfrm>
            <a:off x="1720000" y="1992035"/>
            <a:ext cx="3780952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0B981E-A787-F673-3543-7687B4AB1237}"/>
              </a:ext>
            </a:extLst>
          </p:cNvPr>
          <p:cNvSpPr/>
          <p:nvPr/>
        </p:nvSpPr>
        <p:spPr bwMode="white">
          <a:xfrm>
            <a:off x="1472380" y="2449621"/>
            <a:ext cx="1466666" cy="1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A4976C-35C2-2F3C-9FED-7027727AF2FE}"/>
              </a:ext>
            </a:extLst>
          </p:cNvPr>
          <p:cNvSpPr/>
          <p:nvPr/>
        </p:nvSpPr>
        <p:spPr bwMode="white">
          <a:xfrm>
            <a:off x="1472380" y="2850009"/>
            <a:ext cx="2590476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599E20-1C56-DF43-01A3-328F35D9BCEB}"/>
              </a:ext>
            </a:extLst>
          </p:cNvPr>
          <p:cNvSpPr/>
          <p:nvPr/>
        </p:nvSpPr>
        <p:spPr bwMode="white">
          <a:xfrm>
            <a:off x="1453332" y="3288529"/>
            <a:ext cx="5434755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28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17942-5E50-0AC6-481C-686D5E212A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1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892935-5914-D95F-F66D-72B14C4C80A4}"/>
              </a:ext>
            </a:extLst>
          </p:cNvPr>
          <p:cNvSpPr/>
          <p:nvPr/>
        </p:nvSpPr>
        <p:spPr bwMode="white">
          <a:xfrm>
            <a:off x="1348571" y="1516577"/>
            <a:ext cx="3304761" cy="2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49A40F-D7CA-1C54-D26A-0303DCD0EC6E}"/>
              </a:ext>
            </a:extLst>
          </p:cNvPr>
          <p:cNvSpPr/>
          <p:nvPr/>
        </p:nvSpPr>
        <p:spPr bwMode="white">
          <a:xfrm>
            <a:off x="1110476" y="1965615"/>
            <a:ext cx="1600000" cy="20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14774F-3110-E6DD-521B-6AACBD8E9557}"/>
              </a:ext>
            </a:extLst>
          </p:cNvPr>
          <p:cNvSpPr/>
          <p:nvPr/>
        </p:nvSpPr>
        <p:spPr bwMode="white">
          <a:xfrm>
            <a:off x="1110476" y="2376437"/>
            <a:ext cx="2590476" cy="24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EFF9F2-9A26-2B9A-A30A-64C860BE0E05}"/>
              </a:ext>
            </a:extLst>
          </p:cNvPr>
          <p:cNvSpPr/>
          <p:nvPr/>
        </p:nvSpPr>
        <p:spPr bwMode="white">
          <a:xfrm>
            <a:off x="1091428" y="2806367"/>
            <a:ext cx="5004572" cy="27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91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1AAB9-AF99-DC2D-0D2E-C0FE785F51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BAB8F-F7F7-A6AA-6FF8-F4DFD94504BD}"/>
              </a:ext>
            </a:extLst>
          </p:cNvPr>
          <p:cNvSpPr/>
          <p:nvPr/>
        </p:nvSpPr>
        <p:spPr bwMode="white">
          <a:xfrm>
            <a:off x="1043809" y="1506057"/>
            <a:ext cx="2219047" cy="22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2CCCA-7523-EA0A-03CC-095B21D3E8F5}"/>
              </a:ext>
            </a:extLst>
          </p:cNvPr>
          <p:cNvSpPr/>
          <p:nvPr/>
        </p:nvSpPr>
        <p:spPr bwMode="white">
          <a:xfrm>
            <a:off x="1520000" y="1935210"/>
            <a:ext cx="2628571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7D6DA1-1700-C89D-500A-D931B2345F6D}"/>
              </a:ext>
            </a:extLst>
          </p:cNvPr>
          <p:cNvSpPr/>
          <p:nvPr/>
        </p:nvSpPr>
        <p:spPr bwMode="white">
          <a:xfrm>
            <a:off x="1891428" y="2392973"/>
            <a:ext cx="1142857" cy="19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DE97E6-8A6F-5114-485A-BFB0C425C113}"/>
              </a:ext>
            </a:extLst>
          </p:cNvPr>
          <p:cNvSpPr/>
          <p:nvPr/>
        </p:nvSpPr>
        <p:spPr bwMode="white">
          <a:xfrm>
            <a:off x="2243809" y="2803052"/>
            <a:ext cx="1904761" cy="23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2C09A7-9938-3D60-1695-412AD6F2BC32}"/>
              </a:ext>
            </a:extLst>
          </p:cNvPr>
          <p:cNvSpPr/>
          <p:nvPr/>
        </p:nvSpPr>
        <p:spPr bwMode="white">
          <a:xfrm>
            <a:off x="1043809" y="3232205"/>
            <a:ext cx="3684039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0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81BC3-C754-728C-A4FE-C181C4C3BE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1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46E0A7-3C9D-3F04-3586-F12226A14462}"/>
              </a:ext>
            </a:extLst>
          </p:cNvPr>
          <p:cNvSpPr/>
          <p:nvPr/>
        </p:nvSpPr>
        <p:spPr bwMode="white">
          <a:xfrm>
            <a:off x="1034285" y="2411042"/>
            <a:ext cx="3333333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7817BA-A543-B267-EBA6-D926D204C279}"/>
              </a:ext>
            </a:extLst>
          </p:cNvPr>
          <p:cNvSpPr/>
          <p:nvPr/>
        </p:nvSpPr>
        <p:spPr bwMode="white">
          <a:xfrm>
            <a:off x="1072380" y="2839896"/>
            <a:ext cx="3047619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BD7132-CF67-B5BB-CF6C-C79A4AA54C7D}"/>
              </a:ext>
            </a:extLst>
          </p:cNvPr>
          <p:cNvSpPr/>
          <p:nvPr/>
        </p:nvSpPr>
        <p:spPr bwMode="white">
          <a:xfrm>
            <a:off x="1043809" y="3278280"/>
            <a:ext cx="3561904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031DD6-2162-3AAF-A4A5-444F4020AD8A}"/>
              </a:ext>
            </a:extLst>
          </p:cNvPr>
          <p:cNvSpPr/>
          <p:nvPr/>
        </p:nvSpPr>
        <p:spPr bwMode="white">
          <a:xfrm>
            <a:off x="1043809" y="3707134"/>
            <a:ext cx="4404119" cy="2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98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06930-5F2B-3DFC-FB4E-60C4A0CA89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4BB3AF-C213-3A2A-4F81-0643D2AD72D0}"/>
              </a:ext>
            </a:extLst>
          </p:cNvPr>
          <p:cNvSpPr/>
          <p:nvPr/>
        </p:nvSpPr>
        <p:spPr bwMode="white">
          <a:xfrm>
            <a:off x="3586666" y="1638883"/>
            <a:ext cx="609523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5E7070-5D64-4A47-912C-D2450FE3D1FA}"/>
              </a:ext>
            </a:extLst>
          </p:cNvPr>
          <p:cNvSpPr/>
          <p:nvPr/>
        </p:nvSpPr>
        <p:spPr bwMode="white">
          <a:xfrm>
            <a:off x="8472380" y="1638883"/>
            <a:ext cx="333333" cy="2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4A6AAA-8009-A3B1-E7AB-64C2EF9D0179}"/>
              </a:ext>
            </a:extLst>
          </p:cNvPr>
          <p:cNvSpPr/>
          <p:nvPr/>
        </p:nvSpPr>
        <p:spPr bwMode="white">
          <a:xfrm>
            <a:off x="3034285" y="2153336"/>
            <a:ext cx="342857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064B2A-ADFE-D15B-C66E-133756838474}"/>
              </a:ext>
            </a:extLst>
          </p:cNvPr>
          <p:cNvSpPr/>
          <p:nvPr/>
        </p:nvSpPr>
        <p:spPr bwMode="white">
          <a:xfrm>
            <a:off x="8358095" y="2153336"/>
            <a:ext cx="447619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4D603F-D61E-7ECA-E06F-46BE69059588}"/>
              </a:ext>
            </a:extLst>
          </p:cNvPr>
          <p:cNvSpPr/>
          <p:nvPr/>
        </p:nvSpPr>
        <p:spPr bwMode="white">
          <a:xfrm>
            <a:off x="8053333" y="2677316"/>
            <a:ext cx="609524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BB5260-67E0-36C5-1C8E-FC5B9F6BE51C}"/>
              </a:ext>
            </a:extLst>
          </p:cNvPr>
          <p:cNvSpPr/>
          <p:nvPr/>
        </p:nvSpPr>
        <p:spPr bwMode="white">
          <a:xfrm>
            <a:off x="2864045" y="3933055"/>
            <a:ext cx="285714" cy="24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74F324-F8A3-9C7C-AF10-B7B0F6C61384}"/>
              </a:ext>
            </a:extLst>
          </p:cNvPr>
          <p:cNvSpPr/>
          <p:nvPr/>
        </p:nvSpPr>
        <p:spPr bwMode="white">
          <a:xfrm>
            <a:off x="2596190" y="4653136"/>
            <a:ext cx="285714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18E34F3-2F28-B2BB-D8F6-1C74AA2F33B9}"/>
              </a:ext>
            </a:extLst>
          </p:cNvPr>
          <p:cNvSpPr/>
          <p:nvPr/>
        </p:nvSpPr>
        <p:spPr bwMode="white">
          <a:xfrm>
            <a:off x="7891426" y="3933055"/>
            <a:ext cx="285714" cy="24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7D834E-5CEF-4B04-25AB-72598DA6FEF3}"/>
              </a:ext>
            </a:extLst>
          </p:cNvPr>
          <p:cNvSpPr/>
          <p:nvPr/>
        </p:nvSpPr>
        <p:spPr bwMode="white">
          <a:xfrm>
            <a:off x="7891426" y="4630265"/>
            <a:ext cx="285714" cy="24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C78F7-5EE8-2FE2-3D0F-A1E6053F2F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49157-9A4B-FF7C-B81D-EF3AA1B547B6}"/>
              </a:ext>
            </a:extLst>
          </p:cNvPr>
          <p:cNvSpPr/>
          <p:nvPr/>
        </p:nvSpPr>
        <p:spPr bwMode="white">
          <a:xfrm>
            <a:off x="9167619" y="1181648"/>
            <a:ext cx="752379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013653-4828-53DE-E449-41E6D2FA9702}"/>
              </a:ext>
            </a:extLst>
          </p:cNvPr>
          <p:cNvSpPr/>
          <p:nvPr/>
        </p:nvSpPr>
        <p:spPr bwMode="white">
          <a:xfrm>
            <a:off x="1729523" y="1696241"/>
            <a:ext cx="742857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A9CAE3-9D83-0D5A-D1EB-4CE150C311DA}"/>
              </a:ext>
            </a:extLst>
          </p:cNvPr>
          <p:cNvSpPr/>
          <p:nvPr/>
        </p:nvSpPr>
        <p:spPr bwMode="white">
          <a:xfrm>
            <a:off x="8881904" y="2220364"/>
            <a:ext cx="476191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5D5C7F-2CFD-9B23-686D-C8C8A7C08C9F}"/>
              </a:ext>
            </a:extLst>
          </p:cNvPr>
          <p:cNvSpPr/>
          <p:nvPr/>
        </p:nvSpPr>
        <p:spPr bwMode="white">
          <a:xfrm>
            <a:off x="7120000" y="2734957"/>
            <a:ext cx="304762" cy="2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A834A0-79C2-F99C-EFC9-DD9EC747DFBD}"/>
              </a:ext>
            </a:extLst>
          </p:cNvPr>
          <p:cNvSpPr/>
          <p:nvPr/>
        </p:nvSpPr>
        <p:spPr bwMode="white">
          <a:xfrm>
            <a:off x="4920000" y="3259079"/>
            <a:ext cx="190476" cy="2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EAC140-BAA8-143D-4BE4-DD7242B9CFBE}"/>
              </a:ext>
            </a:extLst>
          </p:cNvPr>
          <p:cNvSpPr/>
          <p:nvPr/>
        </p:nvSpPr>
        <p:spPr bwMode="white">
          <a:xfrm>
            <a:off x="3653333" y="4307324"/>
            <a:ext cx="333333" cy="2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E1C0DB-130E-FA10-994B-3FD642BA54B9}"/>
              </a:ext>
            </a:extLst>
          </p:cNvPr>
          <p:cNvSpPr/>
          <p:nvPr/>
        </p:nvSpPr>
        <p:spPr bwMode="white">
          <a:xfrm>
            <a:off x="7234285" y="4831447"/>
            <a:ext cx="190476" cy="2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A5265F-A09F-BCBA-BF3E-7F3DA937AB0B}"/>
              </a:ext>
            </a:extLst>
          </p:cNvPr>
          <p:cNvSpPr/>
          <p:nvPr/>
        </p:nvSpPr>
        <p:spPr bwMode="white">
          <a:xfrm>
            <a:off x="9167619" y="4821917"/>
            <a:ext cx="323809" cy="2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31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9FBC4-1BF6-6C59-F5D7-28B3F65CB4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F06390-80B5-8F19-9AB9-3F65D3666B8B}"/>
              </a:ext>
            </a:extLst>
          </p:cNvPr>
          <p:cNvSpPr/>
          <p:nvPr/>
        </p:nvSpPr>
        <p:spPr bwMode="white">
          <a:xfrm>
            <a:off x="10700952" y="1600889"/>
            <a:ext cx="295238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743516-98D1-CB3D-895E-DC9D96CD9C19}"/>
              </a:ext>
            </a:extLst>
          </p:cNvPr>
          <p:cNvSpPr/>
          <p:nvPr/>
        </p:nvSpPr>
        <p:spPr bwMode="white">
          <a:xfrm>
            <a:off x="10739047" y="2144021"/>
            <a:ext cx="257141" cy="2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8E73A4-F7D8-39AB-849A-5D9E4BDD6115}"/>
              </a:ext>
            </a:extLst>
          </p:cNvPr>
          <p:cNvSpPr/>
          <p:nvPr/>
        </p:nvSpPr>
        <p:spPr bwMode="white">
          <a:xfrm>
            <a:off x="10739047" y="3192170"/>
            <a:ext cx="257141" cy="2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EFE810-C405-7D3F-7DCB-EB7C9518363F}"/>
              </a:ext>
            </a:extLst>
          </p:cNvPr>
          <p:cNvSpPr/>
          <p:nvPr/>
        </p:nvSpPr>
        <p:spPr bwMode="white">
          <a:xfrm>
            <a:off x="10710476" y="3678130"/>
            <a:ext cx="285714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0EF74F-34E7-6EB4-4314-E7B01A1F029E}"/>
              </a:ext>
            </a:extLst>
          </p:cNvPr>
          <p:cNvSpPr/>
          <p:nvPr/>
        </p:nvSpPr>
        <p:spPr bwMode="white">
          <a:xfrm>
            <a:off x="10739047" y="4230791"/>
            <a:ext cx="257141" cy="2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71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1E502-6D6E-321A-3345-D9037CA3E7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ACE19C-91C3-631A-8F1D-D667961C8769}"/>
              </a:ext>
            </a:extLst>
          </p:cNvPr>
          <p:cNvSpPr/>
          <p:nvPr/>
        </p:nvSpPr>
        <p:spPr bwMode="white">
          <a:xfrm>
            <a:off x="6405714" y="1619624"/>
            <a:ext cx="238095" cy="20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AB9284-E1F9-D014-6592-0AA15A45FA80}"/>
              </a:ext>
            </a:extLst>
          </p:cNvPr>
          <p:cNvSpPr/>
          <p:nvPr/>
        </p:nvSpPr>
        <p:spPr bwMode="white">
          <a:xfrm>
            <a:off x="8120000" y="2657729"/>
            <a:ext cx="247619" cy="2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24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DD8B6-7C6D-727D-D24C-C98008C2AC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FB6E43-F4F5-C971-520F-8DA383192363}"/>
              </a:ext>
            </a:extLst>
          </p:cNvPr>
          <p:cNvSpPr/>
          <p:nvPr/>
        </p:nvSpPr>
        <p:spPr bwMode="white">
          <a:xfrm>
            <a:off x="9843809" y="1096134"/>
            <a:ext cx="247619" cy="21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6864DC-749D-E3F8-A4A8-DFBB49CC8FBE}"/>
              </a:ext>
            </a:extLst>
          </p:cNvPr>
          <p:cNvSpPr/>
          <p:nvPr/>
        </p:nvSpPr>
        <p:spPr bwMode="white">
          <a:xfrm>
            <a:off x="1453333" y="3674304"/>
            <a:ext cx="238095" cy="2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532718-089F-73C5-8F6B-4B1F63BF50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52792"/>
            <a:ext cx="10800000" cy="153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88722C-A424-B063-D33A-B1152FD157F6}"/>
              </a:ext>
            </a:extLst>
          </p:cNvPr>
          <p:cNvSpPr/>
          <p:nvPr/>
        </p:nvSpPr>
        <p:spPr bwMode="white">
          <a:xfrm>
            <a:off x="2548571" y="5222647"/>
            <a:ext cx="247619" cy="20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7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C195A-54B1-00BB-F2D0-89569DC66E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7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6ABDA6-4968-62B2-C8BF-3C9E724C1930}"/>
              </a:ext>
            </a:extLst>
          </p:cNvPr>
          <p:cNvSpPr/>
          <p:nvPr/>
        </p:nvSpPr>
        <p:spPr bwMode="white">
          <a:xfrm>
            <a:off x="2691428" y="2158061"/>
            <a:ext cx="609523" cy="21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C7D579-8E74-EC79-3D94-115910D062E3}"/>
              </a:ext>
            </a:extLst>
          </p:cNvPr>
          <p:cNvSpPr/>
          <p:nvPr/>
        </p:nvSpPr>
        <p:spPr bwMode="white">
          <a:xfrm>
            <a:off x="5310476" y="2158061"/>
            <a:ext cx="333333" cy="21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53FCDD-5F10-AEB8-6A76-09C6290278BF}"/>
              </a:ext>
            </a:extLst>
          </p:cNvPr>
          <p:cNvSpPr/>
          <p:nvPr/>
        </p:nvSpPr>
        <p:spPr bwMode="white">
          <a:xfrm>
            <a:off x="7796190" y="2158061"/>
            <a:ext cx="600000" cy="21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26B952-3B1B-ADD1-6058-37C054AB4D8B}"/>
              </a:ext>
            </a:extLst>
          </p:cNvPr>
          <p:cNvSpPr/>
          <p:nvPr/>
        </p:nvSpPr>
        <p:spPr bwMode="white">
          <a:xfrm>
            <a:off x="10529523" y="2158061"/>
            <a:ext cx="752380" cy="21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F4B087-68F2-F306-03ED-E0D86D027EF7}"/>
              </a:ext>
            </a:extLst>
          </p:cNvPr>
          <p:cNvSpPr/>
          <p:nvPr/>
        </p:nvSpPr>
        <p:spPr bwMode="white">
          <a:xfrm>
            <a:off x="2558095" y="2674572"/>
            <a:ext cx="466666" cy="21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E8E53F-7F66-12F1-07ED-C0B5DC26BF4E}"/>
              </a:ext>
            </a:extLst>
          </p:cNvPr>
          <p:cNvSpPr/>
          <p:nvPr/>
        </p:nvSpPr>
        <p:spPr bwMode="white">
          <a:xfrm>
            <a:off x="5167619" y="2674572"/>
            <a:ext cx="466666" cy="21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35D681-3A12-B19F-0E38-500F70D5FD0B}"/>
              </a:ext>
            </a:extLst>
          </p:cNvPr>
          <p:cNvSpPr/>
          <p:nvPr/>
        </p:nvSpPr>
        <p:spPr bwMode="white">
          <a:xfrm>
            <a:off x="7643809" y="2674572"/>
            <a:ext cx="200000" cy="21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455DBA-0320-AC9F-AA6B-07C9EB91653E}"/>
              </a:ext>
            </a:extLst>
          </p:cNvPr>
          <p:cNvSpPr/>
          <p:nvPr/>
        </p:nvSpPr>
        <p:spPr bwMode="white">
          <a:xfrm>
            <a:off x="10662857" y="2674572"/>
            <a:ext cx="476190" cy="21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17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72BCB-5F9A-97F0-E145-D6E94CB852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3A2AA-2362-026D-4A3D-1F78310AD0E9}"/>
              </a:ext>
            </a:extLst>
          </p:cNvPr>
          <p:cNvSpPr/>
          <p:nvPr/>
        </p:nvSpPr>
        <p:spPr bwMode="white">
          <a:xfrm>
            <a:off x="2329523" y="1668664"/>
            <a:ext cx="857142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0A459E-87DE-F4BE-3A8A-B094345DF6EB}"/>
              </a:ext>
            </a:extLst>
          </p:cNvPr>
          <p:cNvSpPr/>
          <p:nvPr/>
        </p:nvSpPr>
        <p:spPr bwMode="white">
          <a:xfrm>
            <a:off x="5900952" y="1668664"/>
            <a:ext cx="838095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97E5FB-D4AB-AC4C-7B0C-806ECF8EBF8A}"/>
              </a:ext>
            </a:extLst>
          </p:cNvPr>
          <p:cNvSpPr/>
          <p:nvPr/>
        </p:nvSpPr>
        <p:spPr bwMode="white">
          <a:xfrm>
            <a:off x="9320000" y="1668664"/>
            <a:ext cx="876190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03B554-EE50-4B2A-2F9C-BB3C0D1465DA}"/>
              </a:ext>
            </a:extLst>
          </p:cNvPr>
          <p:cNvSpPr/>
          <p:nvPr/>
        </p:nvSpPr>
        <p:spPr bwMode="white">
          <a:xfrm>
            <a:off x="720000" y="2584825"/>
            <a:ext cx="1609523" cy="221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325ED0-C99A-8906-1AC6-A2C56174110A}"/>
              </a:ext>
            </a:extLst>
          </p:cNvPr>
          <p:cNvSpPr/>
          <p:nvPr/>
        </p:nvSpPr>
        <p:spPr bwMode="white">
          <a:xfrm>
            <a:off x="4529522" y="2584825"/>
            <a:ext cx="1761903" cy="206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1284C1-F797-0A7A-2863-F84DAC76C7E0}"/>
              </a:ext>
            </a:extLst>
          </p:cNvPr>
          <p:cNvSpPr/>
          <p:nvPr/>
        </p:nvSpPr>
        <p:spPr bwMode="white">
          <a:xfrm>
            <a:off x="8139046" y="2584826"/>
            <a:ext cx="2277433" cy="272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27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02DD5-3E31-4CCB-1644-7850CA8EE6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9B011D-59E6-1350-8460-25E602932F1A}"/>
              </a:ext>
            </a:extLst>
          </p:cNvPr>
          <p:cNvSpPr/>
          <p:nvPr/>
        </p:nvSpPr>
        <p:spPr bwMode="white">
          <a:xfrm>
            <a:off x="1062857" y="2106896"/>
            <a:ext cx="2619047" cy="2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C53B61-D702-0247-4F85-416D89AB41AF}"/>
              </a:ext>
            </a:extLst>
          </p:cNvPr>
          <p:cNvSpPr/>
          <p:nvPr/>
        </p:nvSpPr>
        <p:spPr bwMode="white">
          <a:xfrm>
            <a:off x="6567619" y="2125970"/>
            <a:ext cx="2371428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2CCB23-68CE-58ED-145D-A518BA4A4D77}"/>
              </a:ext>
            </a:extLst>
          </p:cNvPr>
          <p:cNvSpPr/>
          <p:nvPr/>
        </p:nvSpPr>
        <p:spPr bwMode="white">
          <a:xfrm>
            <a:off x="1062857" y="2640965"/>
            <a:ext cx="1276190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46FA49-92C3-1D1F-F473-4F47F6E963D5}"/>
              </a:ext>
            </a:extLst>
          </p:cNvPr>
          <p:cNvSpPr/>
          <p:nvPr/>
        </p:nvSpPr>
        <p:spPr bwMode="white">
          <a:xfrm>
            <a:off x="6567619" y="2640965"/>
            <a:ext cx="1542857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77B3E8-69B7-199B-7C74-3B79B3B9E137}"/>
              </a:ext>
            </a:extLst>
          </p:cNvPr>
          <p:cNvSpPr/>
          <p:nvPr/>
        </p:nvSpPr>
        <p:spPr bwMode="white">
          <a:xfrm>
            <a:off x="1062857" y="3155960"/>
            <a:ext cx="580952" cy="2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305D2D-D0D7-464F-3A1C-08C587323958}"/>
              </a:ext>
            </a:extLst>
          </p:cNvPr>
          <p:cNvSpPr/>
          <p:nvPr/>
        </p:nvSpPr>
        <p:spPr bwMode="white">
          <a:xfrm>
            <a:off x="6567619" y="3155960"/>
            <a:ext cx="857143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FDC34B-562C-8267-FA99-97B5E8D0FB72}"/>
              </a:ext>
            </a:extLst>
          </p:cNvPr>
          <p:cNvSpPr/>
          <p:nvPr/>
        </p:nvSpPr>
        <p:spPr bwMode="white">
          <a:xfrm>
            <a:off x="1062857" y="4166877"/>
            <a:ext cx="2228571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A27B68-47B5-6362-0FFC-BD94777FE2C6}"/>
              </a:ext>
            </a:extLst>
          </p:cNvPr>
          <p:cNvSpPr/>
          <p:nvPr/>
        </p:nvSpPr>
        <p:spPr bwMode="white">
          <a:xfrm>
            <a:off x="6567619" y="4157340"/>
            <a:ext cx="2771428" cy="2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35680F-AC8E-B8A2-D1AF-00941CCD2A5D}"/>
              </a:ext>
            </a:extLst>
          </p:cNvPr>
          <p:cNvSpPr/>
          <p:nvPr/>
        </p:nvSpPr>
        <p:spPr bwMode="white">
          <a:xfrm>
            <a:off x="1062857" y="4681872"/>
            <a:ext cx="1552380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E94E6B-458F-856E-DE49-12CC38DEFDCE}"/>
              </a:ext>
            </a:extLst>
          </p:cNvPr>
          <p:cNvSpPr/>
          <p:nvPr/>
        </p:nvSpPr>
        <p:spPr bwMode="white">
          <a:xfrm>
            <a:off x="6567619" y="4691409"/>
            <a:ext cx="1409524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37BD3A-9E51-EF73-4588-F3FB91CD138A}"/>
              </a:ext>
            </a:extLst>
          </p:cNvPr>
          <p:cNvSpPr/>
          <p:nvPr/>
        </p:nvSpPr>
        <p:spPr bwMode="white">
          <a:xfrm>
            <a:off x="1062857" y="5215941"/>
            <a:ext cx="857142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F8D4D5-9377-8D13-7DDA-F34806C6803C}"/>
              </a:ext>
            </a:extLst>
          </p:cNvPr>
          <p:cNvSpPr/>
          <p:nvPr/>
        </p:nvSpPr>
        <p:spPr bwMode="white">
          <a:xfrm>
            <a:off x="6567619" y="5225478"/>
            <a:ext cx="714285" cy="2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08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2023-07-25T07:43:42Z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