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1" autoAdjust="0"/>
    <p:restoredTop sz="94660"/>
  </p:normalViewPr>
  <p:slideViewPr>
    <p:cSldViewPr showGuides="1">
      <p:cViewPr varScale="1">
        <p:scale>
          <a:sx n="64" d="100"/>
          <a:sy n="64" d="100"/>
        </p:scale>
        <p:origin x="35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38543E-1EEF-2E98-5729-15E40521A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381" y="3062333"/>
            <a:ext cx="6695238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F3931-563E-7E8B-B8D8-4C8628CB79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088511-8DF7-2D92-12E6-B6756E9CC4FC}"/>
              </a:ext>
            </a:extLst>
          </p:cNvPr>
          <p:cNvSpPr/>
          <p:nvPr/>
        </p:nvSpPr>
        <p:spPr bwMode="white">
          <a:xfrm>
            <a:off x="1405714" y="2049176"/>
            <a:ext cx="4914285" cy="4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6272E9-1A25-EFD7-2539-2387905BE084}"/>
              </a:ext>
            </a:extLst>
          </p:cNvPr>
          <p:cNvSpPr/>
          <p:nvPr/>
        </p:nvSpPr>
        <p:spPr bwMode="white">
          <a:xfrm>
            <a:off x="1386666" y="2916637"/>
            <a:ext cx="5819047" cy="4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90F715-E38F-2315-958E-6051644A0C71}"/>
              </a:ext>
            </a:extLst>
          </p:cNvPr>
          <p:cNvSpPr/>
          <p:nvPr/>
        </p:nvSpPr>
        <p:spPr bwMode="white">
          <a:xfrm>
            <a:off x="1396190" y="3726902"/>
            <a:ext cx="7476190" cy="4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2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4D3D0-1902-93E6-6B89-497126929B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C661DF-CD67-65B6-D0A5-8383A827CEDF}"/>
              </a:ext>
            </a:extLst>
          </p:cNvPr>
          <p:cNvSpPr/>
          <p:nvPr/>
        </p:nvSpPr>
        <p:spPr bwMode="white">
          <a:xfrm>
            <a:off x="1377142" y="2086659"/>
            <a:ext cx="5819047" cy="4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B17512-CD77-C3D8-18C6-08B87738203C}"/>
              </a:ext>
            </a:extLst>
          </p:cNvPr>
          <p:cNvSpPr/>
          <p:nvPr/>
        </p:nvSpPr>
        <p:spPr bwMode="white">
          <a:xfrm>
            <a:off x="1377142" y="2925036"/>
            <a:ext cx="6752380" cy="4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7A630A-63D8-ED54-1397-B0B3F90895E3}"/>
              </a:ext>
            </a:extLst>
          </p:cNvPr>
          <p:cNvSpPr/>
          <p:nvPr/>
        </p:nvSpPr>
        <p:spPr bwMode="white">
          <a:xfrm>
            <a:off x="1386666" y="3744359"/>
            <a:ext cx="7942857" cy="4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53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2E614-5480-D25E-BED0-75DD40DD55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6F96F-4995-A3F1-5037-A4607A0D61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5210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99CAD-E829-D1AD-D1D8-4168F1152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6E221-0123-CD2B-3539-A08EF43E2BA8}"/>
              </a:ext>
            </a:extLst>
          </p:cNvPr>
          <p:cNvSpPr/>
          <p:nvPr/>
        </p:nvSpPr>
        <p:spPr bwMode="white">
          <a:xfrm>
            <a:off x="1367619" y="2049785"/>
            <a:ext cx="4657142" cy="4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2E3B2B-3EAC-3128-06DF-558FA83D6216}"/>
              </a:ext>
            </a:extLst>
          </p:cNvPr>
          <p:cNvSpPr/>
          <p:nvPr/>
        </p:nvSpPr>
        <p:spPr bwMode="white">
          <a:xfrm>
            <a:off x="1367619" y="2904100"/>
            <a:ext cx="6800000" cy="52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89C603-249E-C881-565F-6A74071FDA02}"/>
              </a:ext>
            </a:extLst>
          </p:cNvPr>
          <p:cNvSpPr/>
          <p:nvPr/>
        </p:nvSpPr>
        <p:spPr bwMode="white">
          <a:xfrm>
            <a:off x="1367618" y="3675330"/>
            <a:ext cx="7392677" cy="63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531148-3955-684E-22B8-5EAE124AFE44}"/>
              </a:ext>
            </a:extLst>
          </p:cNvPr>
          <p:cNvSpPr/>
          <p:nvPr/>
        </p:nvSpPr>
        <p:spPr bwMode="white">
          <a:xfrm>
            <a:off x="1386666" y="4710866"/>
            <a:ext cx="5114285" cy="4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2CB1CB-CA5B-C9B8-E11E-3912346475F1}"/>
              </a:ext>
            </a:extLst>
          </p:cNvPr>
          <p:cNvSpPr/>
          <p:nvPr/>
        </p:nvSpPr>
        <p:spPr bwMode="white">
          <a:xfrm>
            <a:off x="1377142" y="5559741"/>
            <a:ext cx="6790477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93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A13A8-5A64-C80C-E761-D948E88CFF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87DDC-B944-6897-FB85-6A3D5C6229E5}"/>
              </a:ext>
            </a:extLst>
          </p:cNvPr>
          <p:cNvSpPr/>
          <p:nvPr/>
        </p:nvSpPr>
        <p:spPr bwMode="white">
          <a:xfrm>
            <a:off x="1377142" y="2076786"/>
            <a:ext cx="5400000" cy="63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2D9BDD-955C-4346-2CAA-C2B4E559ABEF}"/>
              </a:ext>
            </a:extLst>
          </p:cNvPr>
          <p:cNvSpPr/>
          <p:nvPr/>
        </p:nvSpPr>
        <p:spPr bwMode="white">
          <a:xfrm>
            <a:off x="1405714" y="2907472"/>
            <a:ext cx="5914422" cy="66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067F8F-BC49-C3C4-B762-65C230DEFBA3}"/>
              </a:ext>
            </a:extLst>
          </p:cNvPr>
          <p:cNvSpPr/>
          <p:nvPr/>
        </p:nvSpPr>
        <p:spPr bwMode="white">
          <a:xfrm>
            <a:off x="1396190" y="3893413"/>
            <a:ext cx="5380952" cy="44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7C770-2A65-58FF-70C0-1FEF5ED77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ECE598-5E2B-C747-7BE0-1A7A1B94A345}"/>
              </a:ext>
            </a:extLst>
          </p:cNvPr>
          <p:cNvSpPr/>
          <p:nvPr/>
        </p:nvSpPr>
        <p:spPr bwMode="white">
          <a:xfrm>
            <a:off x="1377142" y="2135579"/>
            <a:ext cx="7228571" cy="45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1F6B73-A4EE-DB70-E4A3-7689489BA48E}"/>
              </a:ext>
            </a:extLst>
          </p:cNvPr>
          <p:cNvSpPr/>
          <p:nvPr/>
        </p:nvSpPr>
        <p:spPr bwMode="white">
          <a:xfrm>
            <a:off x="1396190" y="3032107"/>
            <a:ext cx="5114285" cy="4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CACC20-E6AE-1129-0010-80D23E312BC2}"/>
              </a:ext>
            </a:extLst>
          </p:cNvPr>
          <p:cNvSpPr/>
          <p:nvPr/>
        </p:nvSpPr>
        <p:spPr bwMode="white">
          <a:xfrm>
            <a:off x="1396190" y="3919098"/>
            <a:ext cx="5809523" cy="4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6E312E-D5B5-15DE-7F1D-37843D95DD85}"/>
              </a:ext>
            </a:extLst>
          </p:cNvPr>
          <p:cNvSpPr/>
          <p:nvPr/>
        </p:nvSpPr>
        <p:spPr bwMode="white">
          <a:xfrm>
            <a:off x="1386666" y="4777476"/>
            <a:ext cx="7485713" cy="4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61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5517E-D281-1911-ED94-631337A15A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90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5737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C9DD8-BAC1-5B4C-8B00-31CB77F9D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DF86EA-7638-2600-CF61-72DFB4A0FD9A}"/>
              </a:ext>
            </a:extLst>
          </p:cNvPr>
          <p:cNvSpPr/>
          <p:nvPr/>
        </p:nvSpPr>
        <p:spPr bwMode="white">
          <a:xfrm>
            <a:off x="1386666" y="2060516"/>
            <a:ext cx="5095238" cy="45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A3C542-691C-B6DF-58EF-9ACE034BF581}"/>
              </a:ext>
            </a:extLst>
          </p:cNvPr>
          <p:cNvSpPr/>
          <p:nvPr/>
        </p:nvSpPr>
        <p:spPr bwMode="white">
          <a:xfrm>
            <a:off x="1386666" y="2900775"/>
            <a:ext cx="5333333" cy="45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246CB5-C258-F655-DDC5-52036FAB71E4}"/>
              </a:ext>
            </a:extLst>
          </p:cNvPr>
          <p:cNvSpPr/>
          <p:nvPr/>
        </p:nvSpPr>
        <p:spPr bwMode="white">
          <a:xfrm>
            <a:off x="1386666" y="3741033"/>
            <a:ext cx="3704761" cy="45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33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33D1A-BDEB-60C1-892C-D9AC25BE3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6C24BC-AE46-F37C-158B-780796331F8E}"/>
              </a:ext>
            </a:extLst>
          </p:cNvPr>
          <p:cNvSpPr/>
          <p:nvPr/>
        </p:nvSpPr>
        <p:spPr bwMode="white">
          <a:xfrm>
            <a:off x="1186666" y="1124679"/>
            <a:ext cx="4485714" cy="38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6B8B5-0183-FC74-5BD7-725F3B48AD84}"/>
              </a:ext>
            </a:extLst>
          </p:cNvPr>
          <p:cNvSpPr/>
          <p:nvPr/>
        </p:nvSpPr>
        <p:spPr bwMode="white">
          <a:xfrm>
            <a:off x="681904" y="1964413"/>
            <a:ext cx="3352380" cy="38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927EBF-C980-8AB0-F80B-9530A43A118F}"/>
              </a:ext>
            </a:extLst>
          </p:cNvPr>
          <p:cNvSpPr/>
          <p:nvPr/>
        </p:nvSpPr>
        <p:spPr bwMode="white">
          <a:xfrm>
            <a:off x="681904" y="2775520"/>
            <a:ext cx="3066666" cy="45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17A4E5-35CA-12AF-5B18-6CCF91B4AD20}"/>
              </a:ext>
            </a:extLst>
          </p:cNvPr>
          <p:cNvSpPr/>
          <p:nvPr/>
        </p:nvSpPr>
        <p:spPr bwMode="white">
          <a:xfrm>
            <a:off x="681904" y="3643882"/>
            <a:ext cx="5161904" cy="4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088406-EBB2-B5C1-39D8-A046C0ED3B79}"/>
              </a:ext>
            </a:extLst>
          </p:cNvPr>
          <p:cNvSpPr/>
          <p:nvPr/>
        </p:nvSpPr>
        <p:spPr bwMode="white">
          <a:xfrm>
            <a:off x="681904" y="4464532"/>
            <a:ext cx="7066666" cy="44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67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