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5" autoAdjust="0"/>
    <p:restoredTop sz="94660"/>
  </p:normalViewPr>
  <p:slideViewPr>
    <p:cSldViewPr showGuides="1">
      <p:cViewPr>
        <p:scale>
          <a:sx n="50" d="100"/>
          <a:sy n="50" d="100"/>
        </p:scale>
        <p:origin x="690" y="3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344DB6-96F2-63A7-844B-E1BC26C2D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904" y="1611924"/>
            <a:ext cx="6076190" cy="11523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9B06E7D-53C4-58FA-667F-6F2D0B7C3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952" y="4077072"/>
            <a:ext cx="9038095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4D466-7CCB-09E3-0374-38FEA3FD68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13FCC-872E-D7EC-77D6-BC1B4AEB8B21}"/>
              </a:ext>
            </a:extLst>
          </p:cNvPr>
          <p:cNvSpPr/>
          <p:nvPr/>
        </p:nvSpPr>
        <p:spPr bwMode="white">
          <a:xfrm>
            <a:off x="1643809" y="3244174"/>
            <a:ext cx="4171428" cy="42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BF8645-2610-C6DD-5B52-6504865DA431}"/>
              </a:ext>
            </a:extLst>
          </p:cNvPr>
          <p:cNvSpPr/>
          <p:nvPr/>
        </p:nvSpPr>
        <p:spPr bwMode="white">
          <a:xfrm>
            <a:off x="1634284" y="4055664"/>
            <a:ext cx="5613843" cy="55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64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04D8F-C446-B3DD-314D-6849A2B6E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16A6D-F5DD-B9DA-0C4C-D6F457B6FAA5}"/>
              </a:ext>
            </a:extLst>
          </p:cNvPr>
          <p:cNvSpPr/>
          <p:nvPr/>
        </p:nvSpPr>
        <p:spPr bwMode="white">
          <a:xfrm>
            <a:off x="1519991" y="4989874"/>
            <a:ext cx="1560767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D7ADB6-5331-AFAC-5F78-05DF6D6FC1F8}"/>
              </a:ext>
            </a:extLst>
          </p:cNvPr>
          <p:cNvSpPr/>
          <p:nvPr/>
        </p:nvSpPr>
        <p:spPr bwMode="white">
          <a:xfrm>
            <a:off x="1504305" y="5672599"/>
            <a:ext cx="2345072" cy="29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C972CE-B4C6-6330-B744-E961575F706E}"/>
              </a:ext>
            </a:extLst>
          </p:cNvPr>
          <p:cNvSpPr/>
          <p:nvPr/>
        </p:nvSpPr>
        <p:spPr bwMode="white">
          <a:xfrm>
            <a:off x="1512148" y="6323934"/>
            <a:ext cx="3372512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8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0CC3A-091B-7EAA-A768-F92A916D2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4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A536E5-71A2-6033-42D7-5C2AC0F38AF7}"/>
              </a:ext>
            </a:extLst>
          </p:cNvPr>
          <p:cNvSpPr/>
          <p:nvPr/>
        </p:nvSpPr>
        <p:spPr bwMode="white">
          <a:xfrm>
            <a:off x="2927648" y="3462612"/>
            <a:ext cx="420465" cy="32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5FE153-6E7F-8B1D-C62A-29998FF0ECB7}"/>
              </a:ext>
            </a:extLst>
          </p:cNvPr>
          <p:cNvSpPr/>
          <p:nvPr/>
        </p:nvSpPr>
        <p:spPr bwMode="white">
          <a:xfrm>
            <a:off x="5535761" y="4065061"/>
            <a:ext cx="79283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860967-0199-0F99-E436-8B4DC9AB7912}"/>
              </a:ext>
            </a:extLst>
          </p:cNvPr>
          <p:cNvSpPr/>
          <p:nvPr/>
        </p:nvSpPr>
        <p:spPr bwMode="white">
          <a:xfrm>
            <a:off x="2173539" y="4954040"/>
            <a:ext cx="1402181" cy="16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9294A1-1753-196A-3EB8-F6E6A9CE4EDA}"/>
              </a:ext>
            </a:extLst>
          </p:cNvPr>
          <p:cNvSpPr/>
          <p:nvPr/>
        </p:nvSpPr>
        <p:spPr bwMode="white">
          <a:xfrm>
            <a:off x="6174436" y="4954040"/>
            <a:ext cx="116723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4C24D-4FE4-18AC-E887-353A6C619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A63D0-9E3B-EBAA-2C22-FBB03CEE9C21}"/>
              </a:ext>
            </a:extLst>
          </p:cNvPr>
          <p:cNvSpPr/>
          <p:nvPr/>
        </p:nvSpPr>
        <p:spPr bwMode="white">
          <a:xfrm>
            <a:off x="3139047" y="1496552"/>
            <a:ext cx="56190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4D6FD2-7C9C-6A11-5FCC-29FB3178D114}"/>
              </a:ext>
            </a:extLst>
          </p:cNvPr>
          <p:cNvSpPr/>
          <p:nvPr/>
        </p:nvSpPr>
        <p:spPr bwMode="white">
          <a:xfrm>
            <a:off x="3386666" y="3575689"/>
            <a:ext cx="314285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9595E-7BF6-348D-5251-A06E8B821575}"/>
              </a:ext>
            </a:extLst>
          </p:cNvPr>
          <p:cNvSpPr/>
          <p:nvPr/>
        </p:nvSpPr>
        <p:spPr bwMode="white">
          <a:xfrm>
            <a:off x="6329523" y="3528002"/>
            <a:ext cx="314285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E02C41-EFD0-FF2C-FA31-C7E1648797C0}"/>
              </a:ext>
            </a:extLst>
          </p:cNvPr>
          <p:cNvSpPr/>
          <p:nvPr/>
        </p:nvSpPr>
        <p:spPr bwMode="white">
          <a:xfrm>
            <a:off x="1559497" y="4233764"/>
            <a:ext cx="2376264" cy="112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64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BB600-55E5-CD04-3872-73C5A69B6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9A464-150C-738C-2625-E2C5927394F2}"/>
              </a:ext>
            </a:extLst>
          </p:cNvPr>
          <p:cNvSpPr/>
          <p:nvPr/>
        </p:nvSpPr>
        <p:spPr bwMode="white">
          <a:xfrm>
            <a:off x="2711625" y="1124744"/>
            <a:ext cx="15121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A208D-177F-A8E0-41CF-15B42CB560BD}"/>
              </a:ext>
            </a:extLst>
          </p:cNvPr>
          <p:cNvSpPr/>
          <p:nvPr/>
        </p:nvSpPr>
        <p:spPr bwMode="white">
          <a:xfrm>
            <a:off x="1631504" y="2630956"/>
            <a:ext cx="2880319" cy="252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8A2D3B-6CA1-405B-FBF2-ABC164A0D429}"/>
              </a:ext>
            </a:extLst>
          </p:cNvPr>
          <p:cNvSpPr/>
          <p:nvPr/>
        </p:nvSpPr>
        <p:spPr bwMode="white">
          <a:xfrm>
            <a:off x="6205714" y="2611887"/>
            <a:ext cx="847619" cy="48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847E8E8-AFCE-2CFE-F2F4-EDE78E4F3060}"/>
              </a:ext>
            </a:extLst>
          </p:cNvPr>
          <p:cNvSpPr/>
          <p:nvPr/>
        </p:nvSpPr>
        <p:spPr bwMode="white">
          <a:xfrm>
            <a:off x="6348571" y="3222078"/>
            <a:ext cx="1514285" cy="4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4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43FD9-5268-EBD6-8724-6F6DF4CEA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7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0E246-785E-690A-3728-9A3A4DC8E82C}"/>
              </a:ext>
            </a:extLst>
          </p:cNvPr>
          <p:cNvSpPr/>
          <p:nvPr/>
        </p:nvSpPr>
        <p:spPr bwMode="white">
          <a:xfrm>
            <a:off x="3197384" y="2320439"/>
            <a:ext cx="1155558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6E511B-B9F2-7D68-4B85-78786859A973}"/>
              </a:ext>
            </a:extLst>
          </p:cNvPr>
          <p:cNvSpPr/>
          <p:nvPr/>
        </p:nvSpPr>
        <p:spPr bwMode="white">
          <a:xfrm>
            <a:off x="7295876" y="2320439"/>
            <a:ext cx="1163873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17F0E8-0C93-FED6-3910-40A9E705FB73}"/>
              </a:ext>
            </a:extLst>
          </p:cNvPr>
          <p:cNvSpPr/>
          <p:nvPr/>
        </p:nvSpPr>
        <p:spPr bwMode="white">
          <a:xfrm>
            <a:off x="1343472" y="3169456"/>
            <a:ext cx="2736304" cy="335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DAB1C-CAA8-41EB-5ADB-0F2C7A055196}"/>
              </a:ext>
            </a:extLst>
          </p:cNvPr>
          <p:cNvSpPr/>
          <p:nvPr/>
        </p:nvSpPr>
        <p:spPr bwMode="white">
          <a:xfrm>
            <a:off x="5841036" y="3169456"/>
            <a:ext cx="2055163" cy="335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74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C0938-1540-2446-D3CB-9B1DE2E29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6A596-88D1-D41B-7E38-8D490CB56909}"/>
              </a:ext>
            </a:extLst>
          </p:cNvPr>
          <p:cNvSpPr/>
          <p:nvPr/>
        </p:nvSpPr>
        <p:spPr bwMode="white">
          <a:xfrm>
            <a:off x="2653333" y="1286533"/>
            <a:ext cx="1647240" cy="64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CF446-EF00-8E25-EC95-957734198C3F}"/>
              </a:ext>
            </a:extLst>
          </p:cNvPr>
          <p:cNvSpPr/>
          <p:nvPr/>
        </p:nvSpPr>
        <p:spPr bwMode="white">
          <a:xfrm>
            <a:off x="7891428" y="1286533"/>
            <a:ext cx="1804972" cy="64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1185E5-FE40-D1B1-069B-E3371A1F1810}"/>
              </a:ext>
            </a:extLst>
          </p:cNvPr>
          <p:cNvSpPr/>
          <p:nvPr/>
        </p:nvSpPr>
        <p:spPr bwMode="white">
          <a:xfrm>
            <a:off x="672000" y="2172202"/>
            <a:ext cx="3324189" cy="399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C076A7-89B7-BE42-C54E-29183F5B0DDE}"/>
              </a:ext>
            </a:extLst>
          </p:cNvPr>
          <p:cNvSpPr/>
          <p:nvPr/>
        </p:nvSpPr>
        <p:spPr bwMode="white">
          <a:xfrm>
            <a:off x="5519936" y="2334800"/>
            <a:ext cx="3600400" cy="399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71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90D57-E3CA-3885-31D1-8DFE80E2F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62A285-C74F-DC46-D4F0-0688179BB924}"/>
              </a:ext>
            </a:extLst>
          </p:cNvPr>
          <p:cNvSpPr/>
          <p:nvPr/>
        </p:nvSpPr>
        <p:spPr bwMode="white">
          <a:xfrm>
            <a:off x="4648457" y="5823428"/>
            <a:ext cx="393701" cy="3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6DAAE6-692E-7DFA-C1C3-75D3FE69B655}"/>
              </a:ext>
            </a:extLst>
          </p:cNvPr>
          <p:cNvSpPr/>
          <p:nvPr/>
        </p:nvSpPr>
        <p:spPr bwMode="white">
          <a:xfrm>
            <a:off x="7149844" y="2852936"/>
            <a:ext cx="2546556" cy="367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9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6C632-F896-2CF9-F19F-CD48F0E0D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F1D6C-7182-A73E-99A1-8513E196E7E9}"/>
              </a:ext>
            </a:extLst>
          </p:cNvPr>
          <p:cNvSpPr/>
          <p:nvPr/>
        </p:nvSpPr>
        <p:spPr bwMode="white">
          <a:xfrm>
            <a:off x="6926188" y="1429930"/>
            <a:ext cx="2736303" cy="401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8ACCEC-D68C-B682-467F-23A356BF63AF}"/>
              </a:ext>
            </a:extLst>
          </p:cNvPr>
          <p:cNvSpPr/>
          <p:nvPr/>
        </p:nvSpPr>
        <p:spPr bwMode="white">
          <a:xfrm>
            <a:off x="4158095" y="4520968"/>
            <a:ext cx="428571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93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3F621-37D8-31AA-13E9-E14E8E147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FB0C4-86F3-0850-0BE3-61F7090BA191}"/>
              </a:ext>
            </a:extLst>
          </p:cNvPr>
          <p:cNvSpPr/>
          <p:nvPr/>
        </p:nvSpPr>
        <p:spPr bwMode="white">
          <a:xfrm>
            <a:off x="1615238" y="3172155"/>
            <a:ext cx="3733333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AF6E62-3BBE-E230-BE4D-015EB30D7E11}"/>
              </a:ext>
            </a:extLst>
          </p:cNvPr>
          <p:cNvSpPr/>
          <p:nvPr/>
        </p:nvSpPr>
        <p:spPr bwMode="white">
          <a:xfrm>
            <a:off x="1634285" y="3981736"/>
            <a:ext cx="4914285" cy="4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2023-07-25T19:39:01Z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