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053" autoAdjust="0"/>
    <p:restoredTop sz="94660"/>
  </p:normalViewPr>
  <p:slideViewPr>
    <p:cSldViewPr showGuides="1">
      <p:cViewPr varScale="1">
        <p:scale>
          <a:sx n="64" d="100"/>
          <a:sy n="64" d="100"/>
        </p:scale>
        <p:origin x="13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5CBF15D-B311-134F-AA94-E3DFCC642A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476" y="2648047"/>
            <a:ext cx="6019048" cy="1561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E13932-4E5B-1B9C-E446-12F580C4F2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8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676A84-60A3-041E-5CA7-CA15F1062FD9}"/>
              </a:ext>
            </a:extLst>
          </p:cNvPr>
          <p:cNvSpPr/>
          <p:nvPr/>
        </p:nvSpPr>
        <p:spPr bwMode="white">
          <a:xfrm>
            <a:off x="1681904" y="3068960"/>
            <a:ext cx="8950600" cy="67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B36FFA-827E-6DFA-591D-B813CBADE642}"/>
              </a:ext>
            </a:extLst>
          </p:cNvPr>
          <p:cNvSpPr/>
          <p:nvPr/>
        </p:nvSpPr>
        <p:spPr bwMode="white">
          <a:xfrm>
            <a:off x="1681904" y="4051784"/>
            <a:ext cx="6862368" cy="67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B6B8AFD-F6AC-A540-547C-6A64894A8C95}"/>
              </a:ext>
            </a:extLst>
          </p:cNvPr>
          <p:cNvSpPr/>
          <p:nvPr/>
        </p:nvSpPr>
        <p:spPr bwMode="white">
          <a:xfrm>
            <a:off x="1681904" y="5049281"/>
            <a:ext cx="2469880" cy="46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0D58788-0DB7-1326-A138-4DC037F562B7}"/>
              </a:ext>
            </a:extLst>
          </p:cNvPr>
          <p:cNvSpPr/>
          <p:nvPr/>
        </p:nvSpPr>
        <p:spPr bwMode="white">
          <a:xfrm>
            <a:off x="1681904" y="5886000"/>
            <a:ext cx="1605784" cy="520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218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B7CD06-F563-505E-FD15-59C774E7E3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58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CF02F1-3E91-CD28-98D2-BCB49733D3DE}"/>
              </a:ext>
            </a:extLst>
          </p:cNvPr>
          <p:cNvSpPr/>
          <p:nvPr/>
        </p:nvSpPr>
        <p:spPr bwMode="white">
          <a:xfrm>
            <a:off x="2977828" y="3231924"/>
            <a:ext cx="1461988" cy="41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CCDB01-CC54-6BAD-9570-59B182467F2E}"/>
              </a:ext>
            </a:extLst>
          </p:cNvPr>
          <p:cNvSpPr/>
          <p:nvPr/>
        </p:nvSpPr>
        <p:spPr bwMode="white">
          <a:xfrm>
            <a:off x="6617721" y="3259562"/>
            <a:ext cx="1142598" cy="294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641B4B-D58D-E030-22B7-5701D7374D1D}"/>
              </a:ext>
            </a:extLst>
          </p:cNvPr>
          <p:cNvSpPr/>
          <p:nvPr/>
        </p:nvSpPr>
        <p:spPr bwMode="white">
          <a:xfrm>
            <a:off x="1271464" y="4006102"/>
            <a:ext cx="2041617" cy="2591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E788B41-E1A1-7C5D-7D84-2A6DB21DEDA4}"/>
              </a:ext>
            </a:extLst>
          </p:cNvPr>
          <p:cNvSpPr/>
          <p:nvPr/>
        </p:nvSpPr>
        <p:spPr bwMode="white">
          <a:xfrm>
            <a:off x="4727848" y="4006102"/>
            <a:ext cx="2376264" cy="2591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222183-79CD-64BD-6BA6-B07DB33E2A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1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E79336-8424-D15D-7DE6-92630C640DB2}"/>
              </a:ext>
            </a:extLst>
          </p:cNvPr>
          <p:cNvSpPr/>
          <p:nvPr/>
        </p:nvSpPr>
        <p:spPr bwMode="white">
          <a:xfrm>
            <a:off x="2958095" y="1219795"/>
            <a:ext cx="1961904" cy="40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22B11E-9747-C78A-C5F0-1A7519FB7BC6}"/>
              </a:ext>
            </a:extLst>
          </p:cNvPr>
          <p:cNvSpPr/>
          <p:nvPr/>
        </p:nvSpPr>
        <p:spPr bwMode="white">
          <a:xfrm>
            <a:off x="8224761" y="1219795"/>
            <a:ext cx="1723808" cy="40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44E95E-9A77-0F7E-29CC-AD6C8CBBCD70}"/>
              </a:ext>
            </a:extLst>
          </p:cNvPr>
          <p:cNvSpPr/>
          <p:nvPr/>
        </p:nvSpPr>
        <p:spPr bwMode="white">
          <a:xfrm>
            <a:off x="407368" y="2258632"/>
            <a:ext cx="3969774" cy="354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584F85-28FA-6DAE-A0A7-4FA5CDCE82BF}"/>
              </a:ext>
            </a:extLst>
          </p:cNvPr>
          <p:cNvSpPr/>
          <p:nvPr/>
        </p:nvSpPr>
        <p:spPr bwMode="white">
          <a:xfrm>
            <a:off x="5375921" y="2258632"/>
            <a:ext cx="4572648" cy="362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512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7FAB80-B435-265B-5D6E-D959702CBD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83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C68564-1E14-55EE-B596-EAFB3B60AF3E}"/>
              </a:ext>
            </a:extLst>
          </p:cNvPr>
          <p:cNvSpPr/>
          <p:nvPr/>
        </p:nvSpPr>
        <p:spPr bwMode="white">
          <a:xfrm>
            <a:off x="1666619" y="3289133"/>
            <a:ext cx="3852086" cy="49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C0054F-FEB5-131C-8DE1-B5D0556AED47}"/>
              </a:ext>
            </a:extLst>
          </p:cNvPr>
          <p:cNvSpPr/>
          <p:nvPr/>
        </p:nvSpPr>
        <p:spPr bwMode="white">
          <a:xfrm>
            <a:off x="6512187" y="3298514"/>
            <a:ext cx="4526904" cy="48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CBA886-2D3C-6A7E-51B0-48A7C2EEDC5D}"/>
              </a:ext>
            </a:extLst>
          </p:cNvPr>
          <p:cNvSpPr/>
          <p:nvPr/>
        </p:nvSpPr>
        <p:spPr bwMode="white">
          <a:xfrm>
            <a:off x="1666619" y="4199100"/>
            <a:ext cx="4845568" cy="44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2C3403-79E8-50BA-4E08-06634BF8305F}"/>
              </a:ext>
            </a:extLst>
          </p:cNvPr>
          <p:cNvSpPr/>
          <p:nvPr/>
        </p:nvSpPr>
        <p:spPr bwMode="white">
          <a:xfrm>
            <a:off x="1666619" y="5099687"/>
            <a:ext cx="2549312" cy="44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8C7EB87-1FA3-FDB3-CB79-221D8D05BB7C}"/>
              </a:ext>
            </a:extLst>
          </p:cNvPr>
          <p:cNvSpPr/>
          <p:nvPr/>
        </p:nvSpPr>
        <p:spPr bwMode="white">
          <a:xfrm>
            <a:off x="6512187" y="5137211"/>
            <a:ext cx="1405870" cy="38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74B370-0124-B4A0-7424-2672CBC17C88}"/>
              </a:ext>
            </a:extLst>
          </p:cNvPr>
          <p:cNvSpPr/>
          <p:nvPr/>
        </p:nvSpPr>
        <p:spPr bwMode="white">
          <a:xfrm>
            <a:off x="1666619" y="6056560"/>
            <a:ext cx="1846377" cy="40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E2C729C-9EF2-1A44-992E-E307E250C6CF}"/>
              </a:ext>
            </a:extLst>
          </p:cNvPr>
          <p:cNvSpPr/>
          <p:nvPr/>
        </p:nvSpPr>
        <p:spPr bwMode="white">
          <a:xfrm>
            <a:off x="6512187" y="4199100"/>
            <a:ext cx="2108806" cy="44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022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DA1F5D-32D1-02B1-C629-8AABD0047C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0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17F08A-695A-2800-2C04-F1FE157A5EA9}"/>
              </a:ext>
            </a:extLst>
          </p:cNvPr>
          <p:cNvSpPr/>
          <p:nvPr/>
        </p:nvSpPr>
        <p:spPr bwMode="white">
          <a:xfrm>
            <a:off x="681904" y="2088301"/>
            <a:ext cx="4257142" cy="49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5908F5-9F16-1C84-3881-16AE424395DD}"/>
              </a:ext>
            </a:extLst>
          </p:cNvPr>
          <p:cNvSpPr/>
          <p:nvPr/>
        </p:nvSpPr>
        <p:spPr bwMode="white">
          <a:xfrm>
            <a:off x="5643809" y="2078760"/>
            <a:ext cx="4695237" cy="44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917028-FCC2-4C2F-8A1D-65B6FC6B0B34}"/>
              </a:ext>
            </a:extLst>
          </p:cNvPr>
          <p:cNvSpPr/>
          <p:nvPr/>
        </p:nvSpPr>
        <p:spPr bwMode="white">
          <a:xfrm>
            <a:off x="681904" y="3032863"/>
            <a:ext cx="4723809" cy="42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431518-C1F3-1172-D495-25878088D679}"/>
              </a:ext>
            </a:extLst>
          </p:cNvPr>
          <p:cNvSpPr/>
          <p:nvPr/>
        </p:nvSpPr>
        <p:spPr bwMode="white">
          <a:xfrm>
            <a:off x="5643809" y="3004240"/>
            <a:ext cx="4152380" cy="505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9146D8-8582-FD77-ED1A-712296ED918D}"/>
              </a:ext>
            </a:extLst>
          </p:cNvPr>
          <p:cNvSpPr/>
          <p:nvPr/>
        </p:nvSpPr>
        <p:spPr bwMode="white">
          <a:xfrm>
            <a:off x="681904" y="3977426"/>
            <a:ext cx="2409523" cy="40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7EDD95-EAC2-96C7-2441-E719B926F57B}"/>
              </a:ext>
            </a:extLst>
          </p:cNvPr>
          <p:cNvSpPr/>
          <p:nvPr/>
        </p:nvSpPr>
        <p:spPr bwMode="white">
          <a:xfrm>
            <a:off x="5643809" y="3958344"/>
            <a:ext cx="2371428" cy="41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1DA6240-E1B5-611D-AFFA-82D4C3E554C7}"/>
              </a:ext>
            </a:extLst>
          </p:cNvPr>
          <p:cNvSpPr/>
          <p:nvPr/>
        </p:nvSpPr>
        <p:spPr bwMode="white">
          <a:xfrm>
            <a:off x="681904" y="4893365"/>
            <a:ext cx="1957712" cy="40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7188482-139A-EF7C-EE37-8289087F9A1E}"/>
              </a:ext>
            </a:extLst>
          </p:cNvPr>
          <p:cNvSpPr/>
          <p:nvPr/>
        </p:nvSpPr>
        <p:spPr bwMode="white">
          <a:xfrm>
            <a:off x="5643809" y="4883824"/>
            <a:ext cx="1428571" cy="41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22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203AF2-A448-EFEE-3E25-C4FBE9A071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2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27E6D8-33EA-DA21-6773-F1D6C1385568}"/>
              </a:ext>
            </a:extLst>
          </p:cNvPr>
          <p:cNvSpPr/>
          <p:nvPr/>
        </p:nvSpPr>
        <p:spPr bwMode="white">
          <a:xfrm>
            <a:off x="1541367" y="3852000"/>
            <a:ext cx="4767317" cy="406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4DDFD4-9DDD-130C-BD96-154FDA28E2D8}"/>
              </a:ext>
            </a:extLst>
          </p:cNvPr>
          <p:cNvSpPr/>
          <p:nvPr/>
        </p:nvSpPr>
        <p:spPr bwMode="white">
          <a:xfrm>
            <a:off x="1541367" y="4639764"/>
            <a:ext cx="5182234" cy="406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63FBCB-9872-1DAF-4F5F-B29FA7ED1C2B}"/>
              </a:ext>
            </a:extLst>
          </p:cNvPr>
          <p:cNvSpPr/>
          <p:nvPr/>
        </p:nvSpPr>
        <p:spPr bwMode="white">
          <a:xfrm>
            <a:off x="1541367" y="5461411"/>
            <a:ext cx="1905233" cy="330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F8463B-7603-949E-26F3-760FB4AB5B43}"/>
              </a:ext>
            </a:extLst>
          </p:cNvPr>
          <p:cNvSpPr/>
          <p:nvPr/>
        </p:nvSpPr>
        <p:spPr bwMode="white">
          <a:xfrm>
            <a:off x="1549834" y="6215294"/>
            <a:ext cx="1261687" cy="39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89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C380CF-67CD-7120-BF72-55F6843D1A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068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4BC289-1096-0F42-66BB-8D00BB709489}"/>
              </a:ext>
            </a:extLst>
          </p:cNvPr>
          <p:cNvSpPr/>
          <p:nvPr/>
        </p:nvSpPr>
        <p:spPr bwMode="white">
          <a:xfrm>
            <a:off x="1765873" y="3879893"/>
            <a:ext cx="3228262" cy="313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B157CD-9614-2595-F1C5-4707FBD5E084}"/>
              </a:ext>
            </a:extLst>
          </p:cNvPr>
          <p:cNvSpPr/>
          <p:nvPr/>
        </p:nvSpPr>
        <p:spPr bwMode="white">
          <a:xfrm>
            <a:off x="1410276" y="4493549"/>
            <a:ext cx="2217251" cy="285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B35EC3-5F49-F15A-B268-20ED86436F14}"/>
              </a:ext>
            </a:extLst>
          </p:cNvPr>
          <p:cNvSpPr/>
          <p:nvPr/>
        </p:nvSpPr>
        <p:spPr bwMode="white">
          <a:xfrm>
            <a:off x="1410276" y="5114179"/>
            <a:ext cx="1708259" cy="285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3346A5-18E8-6258-E3C8-6663D7CA74D0}"/>
              </a:ext>
            </a:extLst>
          </p:cNvPr>
          <p:cNvSpPr/>
          <p:nvPr/>
        </p:nvSpPr>
        <p:spPr bwMode="white">
          <a:xfrm>
            <a:off x="1410276" y="5727835"/>
            <a:ext cx="1840737" cy="320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A6393A-C604-18DD-7EA4-BBD6FDA1BB90}"/>
              </a:ext>
            </a:extLst>
          </p:cNvPr>
          <p:cNvSpPr/>
          <p:nvPr/>
        </p:nvSpPr>
        <p:spPr bwMode="white">
          <a:xfrm>
            <a:off x="1382386" y="6327544"/>
            <a:ext cx="4113768" cy="32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114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252311-6E39-A30A-1C13-72D806A5B8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31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02728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ECA016-111B-FEF8-B684-F1C143417C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7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575BE7-C803-28BB-D95E-7E2E7ECADF5F}"/>
              </a:ext>
            </a:extLst>
          </p:cNvPr>
          <p:cNvSpPr/>
          <p:nvPr/>
        </p:nvSpPr>
        <p:spPr bwMode="white">
          <a:xfrm>
            <a:off x="1177142" y="1210448"/>
            <a:ext cx="5190476" cy="42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CC4683-C8B2-3C6A-8CD5-44EE3353D11C}"/>
              </a:ext>
            </a:extLst>
          </p:cNvPr>
          <p:cNvSpPr/>
          <p:nvPr/>
        </p:nvSpPr>
        <p:spPr bwMode="white">
          <a:xfrm>
            <a:off x="681904" y="2049787"/>
            <a:ext cx="2885714" cy="38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2547D5-7134-17DD-DF10-1984B64120E9}"/>
              </a:ext>
            </a:extLst>
          </p:cNvPr>
          <p:cNvSpPr/>
          <p:nvPr/>
        </p:nvSpPr>
        <p:spPr bwMode="white">
          <a:xfrm>
            <a:off x="681904" y="2889125"/>
            <a:ext cx="2180952" cy="38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6675AB-0F9C-0088-28F1-8F9648C55DA7}"/>
              </a:ext>
            </a:extLst>
          </p:cNvPr>
          <p:cNvSpPr/>
          <p:nvPr/>
        </p:nvSpPr>
        <p:spPr bwMode="white">
          <a:xfrm>
            <a:off x="681904" y="3728464"/>
            <a:ext cx="2123809" cy="43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51D2DA-C04E-C54F-1A64-D019A8057A92}"/>
              </a:ext>
            </a:extLst>
          </p:cNvPr>
          <p:cNvSpPr/>
          <p:nvPr/>
        </p:nvSpPr>
        <p:spPr bwMode="white">
          <a:xfrm>
            <a:off x="681904" y="4558265"/>
            <a:ext cx="9790476" cy="45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74D7EF-D778-C537-9786-B59692238E1D}"/>
              </a:ext>
            </a:extLst>
          </p:cNvPr>
          <p:cNvSpPr/>
          <p:nvPr/>
        </p:nvSpPr>
        <p:spPr bwMode="white">
          <a:xfrm>
            <a:off x="681904" y="5397604"/>
            <a:ext cx="2628571" cy="44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50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2023-07-25T19:34:38Z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