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47" autoAdjust="0"/>
    <p:restoredTop sz="94660"/>
  </p:normalViewPr>
  <p:slideViewPr>
    <p:cSldViewPr showGuides="1">
      <p:cViewPr varScale="1">
        <p:scale>
          <a:sx n="64" d="100"/>
          <a:sy n="64" d="100"/>
        </p:scale>
        <p:origin x="37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353766-84EC-5917-8A0D-A522E4282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905" y="3119476"/>
            <a:ext cx="6076190" cy="6190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0FA86-194F-C979-C7A0-24F157C414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8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5450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C7DC98-66D7-89F9-0C1E-EF052BE319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0870A2-32FC-AE04-AED1-47CE6B3B8D3E}"/>
              </a:ext>
            </a:extLst>
          </p:cNvPr>
          <p:cNvSpPr/>
          <p:nvPr/>
        </p:nvSpPr>
        <p:spPr bwMode="white">
          <a:xfrm>
            <a:off x="681904" y="1143713"/>
            <a:ext cx="6422208" cy="52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8B501F-6612-E672-5681-4B83A5850C7A}"/>
              </a:ext>
            </a:extLst>
          </p:cNvPr>
          <p:cNvSpPr/>
          <p:nvPr/>
        </p:nvSpPr>
        <p:spPr bwMode="white">
          <a:xfrm>
            <a:off x="681904" y="2078597"/>
            <a:ext cx="4790476" cy="36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3AF40C-6B09-B661-33D2-7C7C92790BBB}"/>
              </a:ext>
            </a:extLst>
          </p:cNvPr>
          <p:cNvSpPr/>
          <p:nvPr/>
        </p:nvSpPr>
        <p:spPr bwMode="white">
          <a:xfrm>
            <a:off x="2567609" y="2937164"/>
            <a:ext cx="3240360" cy="49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4670FA-AE3B-D038-CF88-7BA8E2746FCA}"/>
              </a:ext>
            </a:extLst>
          </p:cNvPr>
          <p:cNvSpPr/>
          <p:nvPr/>
        </p:nvSpPr>
        <p:spPr bwMode="white">
          <a:xfrm>
            <a:off x="3300952" y="3843429"/>
            <a:ext cx="1000000" cy="33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81B8E7-4BD9-E5C1-C142-8DD1EAA87255}"/>
              </a:ext>
            </a:extLst>
          </p:cNvPr>
          <p:cNvSpPr/>
          <p:nvPr/>
        </p:nvSpPr>
        <p:spPr bwMode="white">
          <a:xfrm>
            <a:off x="681904" y="4663837"/>
            <a:ext cx="5666666" cy="44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0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76F49-BD05-BCA5-EAA5-C7A14A70CD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97DF38-F09F-1432-1980-7C9E356817F4}"/>
              </a:ext>
            </a:extLst>
          </p:cNvPr>
          <p:cNvSpPr/>
          <p:nvPr/>
        </p:nvSpPr>
        <p:spPr bwMode="white">
          <a:xfrm>
            <a:off x="1977142" y="5063180"/>
            <a:ext cx="2466666" cy="49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5B6B4B-2DF0-15CF-9B14-9F891EE94169}"/>
              </a:ext>
            </a:extLst>
          </p:cNvPr>
          <p:cNvSpPr/>
          <p:nvPr/>
        </p:nvSpPr>
        <p:spPr bwMode="white">
          <a:xfrm>
            <a:off x="7120000" y="5063180"/>
            <a:ext cx="3533333" cy="49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7DF7B5-F758-A5F5-012B-D3759B070B1E}"/>
              </a:ext>
            </a:extLst>
          </p:cNvPr>
          <p:cNvSpPr/>
          <p:nvPr/>
        </p:nvSpPr>
        <p:spPr bwMode="white">
          <a:xfrm>
            <a:off x="3034285" y="6093127"/>
            <a:ext cx="1142857" cy="38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8C63A6-0CA7-A269-127F-34CC0C6A616C}"/>
              </a:ext>
            </a:extLst>
          </p:cNvPr>
          <p:cNvSpPr/>
          <p:nvPr/>
        </p:nvSpPr>
        <p:spPr bwMode="white">
          <a:xfrm>
            <a:off x="8710476" y="6093127"/>
            <a:ext cx="1142857" cy="38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7D1D88-7F2C-BA78-2C86-0ADCDFB56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5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370166-4EBC-7BBD-D511-99EEE6E99D1A}"/>
              </a:ext>
            </a:extLst>
          </p:cNvPr>
          <p:cNvSpPr/>
          <p:nvPr/>
        </p:nvSpPr>
        <p:spPr bwMode="white">
          <a:xfrm>
            <a:off x="1310476" y="2060918"/>
            <a:ext cx="2742857" cy="49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D3E61A-49F4-0232-5C9A-08A8E30636FD}"/>
              </a:ext>
            </a:extLst>
          </p:cNvPr>
          <p:cNvSpPr/>
          <p:nvPr/>
        </p:nvSpPr>
        <p:spPr bwMode="white">
          <a:xfrm>
            <a:off x="6186666" y="2060918"/>
            <a:ext cx="3266666" cy="49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1060E4-E7A0-3EB3-F676-05AD57B49613}"/>
              </a:ext>
            </a:extLst>
          </p:cNvPr>
          <p:cNvSpPr/>
          <p:nvPr/>
        </p:nvSpPr>
        <p:spPr bwMode="white">
          <a:xfrm>
            <a:off x="2377142" y="3073420"/>
            <a:ext cx="1942857" cy="41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4BC0C1-BCFC-9DB4-D30A-A3B5B637B787}"/>
              </a:ext>
            </a:extLst>
          </p:cNvPr>
          <p:cNvSpPr/>
          <p:nvPr/>
        </p:nvSpPr>
        <p:spPr bwMode="white">
          <a:xfrm>
            <a:off x="7786666" y="3073420"/>
            <a:ext cx="1133333" cy="38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1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BAE4F-0600-E4BB-A236-8796E410B3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9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701F23-C197-9F2D-98F7-B7ABBDEDDB40}"/>
              </a:ext>
            </a:extLst>
          </p:cNvPr>
          <p:cNvSpPr/>
          <p:nvPr/>
        </p:nvSpPr>
        <p:spPr bwMode="white">
          <a:xfrm>
            <a:off x="2140017" y="3864914"/>
            <a:ext cx="3313375" cy="404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6B3D5B-D9E0-F1AB-619F-0603FB76638C}"/>
              </a:ext>
            </a:extLst>
          </p:cNvPr>
          <p:cNvSpPr/>
          <p:nvPr/>
        </p:nvSpPr>
        <p:spPr bwMode="white">
          <a:xfrm>
            <a:off x="2140017" y="4682852"/>
            <a:ext cx="2788398" cy="36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E5C55F-DFF5-0745-B803-F4697DC55669}"/>
              </a:ext>
            </a:extLst>
          </p:cNvPr>
          <p:cNvSpPr/>
          <p:nvPr/>
        </p:nvSpPr>
        <p:spPr bwMode="white">
          <a:xfrm>
            <a:off x="3189970" y="5518008"/>
            <a:ext cx="1540504" cy="3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B88EC1-6113-E351-37C9-22F1FEEA7644}"/>
              </a:ext>
            </a:extLst>
          </p:cNvPr>
          <p:cNvSpPr/>
          <p:nvPr/>
        </p:nvSpPr>
        <p:spPr bwMode="white">
          <a:xfrm>
            <a:off x="3405124" y="6318726"/>
            <a:ext cx="1325350" cy="3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873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E6C552-C5C1-313D-4C2A-AFF0A0DB68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D2B104-31DD-6BC7-6449-2D7C50280A03}"/>
              </a:ext>
            </a:extLst>
          </p:cNvPr>
          <p:cNvSpPr/>
          <p:nvPr/>
        </p:nvSpPr>
        <p:spPr bwMode="white">
          <a:xfrm>
            <a:off x="1377142" y="3022217"/>
            <a:ext cx="3666666" cy="4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96CA24-42F1-1FA6-9154-9394E278FF65}"/>
              </a:ext>
            </a:extLst>
          </p:cNvPr>
          <p:cNvSpPr/>
          <p:nvPr/>
        </p:nvSpPr>
        <p:spPr bwMode="white">
          <a:xfrm>
            <a:off x="1377142" y="3966271"/>
            <a:ext cx="2409523" cy="33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992BC4-ACBD-8A45-3298-0FE985DF1AF9}"/>
              </a:ext>
            </a:extLst>
          </p:cNvPr>
          <p:cNvSpPr/>
          <p:nvPr/>
        </p:nvSpPr>
        <p:spPr bwMode="white">
          <a:xfrm>
            <a:off x="2091428" y="4843574"/>
            <a:ext cx="1695238" cy="34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878F2A-E928-B967-1144-11884B4CAA81}"/>
              </a:ext>
            </a:extLst>
          </p:cNvPr>
          <p:cNvSpPr/>
          <p:nvPr/>
        </p:nvSpPr>
        <p:spPr bwMode="white">
          <a:xfrm>
            <a:off x="2329523" y="5720876"/>
            <a:ext cx="1228571" cy="33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51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3392A3-EFD0-DC85-C6A4-70B601E3DD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4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F8EE32-C1CF-97F2-9BFE-B435CE50B1C1}"/>
              </a:ext>
            </a:extLst>
          </p:cNvPr>
          <p:cNvSpPr/>
          <p:nvPr/>
        </p:nvSpPr>
        <p:spPr bwMode="white">
          <a:xfrm>
            <a:off x="1538981" y="3020000"/>
            <a:ext cx="2960275" cy="4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8FAB3B-BDF7-F41C-40C8-E87E742251B8}"/>
              </a:ext>
            </a:extLst>
          </p:cNvPr>
          <p:cNvSpPr/>
          <p:nvPr/>
        </p:nvSpPr>
        <p:spPr bwMode="white">
          <a:xfrm>
            <a:off x="1530450" y="3864800"/>
            <a:ext cx="2567847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E572BA-A12D-537E-7E1A-819500B469EF}"/>
              </a:ext>
            </a:extLst>
          </p:cNvPr>
          <p:cNvSpPr/>
          <p:nvPr/>
        </p:nvSpPr>
        <p:spPr bwMode="white">
          <a:xfrm>
            <a:off x="2153216" y="4658400"/>
            <a:ext cx="1945080" cy="31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54294D-E821-909D-3914-7103A3AEE81D}"/>
              </a:ext>
            </a:extLst>
          </p:cNvPr>
          <p:cNvSpPr/>
          <p:nvPr/>
        </p:nvSpPr>
        <p:spPr bwMode="white">
          <a:xfrm>
            <a:off x="2775983" y="5452000"/>
            <a:ext cx="1322313" cy="31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F6BA81-9F1A-3AF7-047E-33B7ACA21F38}"/>
              </a:ext>
            </a:extLst>
          </p:cNvPr>
          <p:cNvSpPr/>
          <p:nvPr/>
        </p:nvSpPr>
        <p:spPr bwMode="white">
          <a:xfrm>
            <a:off x="1538981" y="6185866"/>
            <a:ext cx="2943213" cy="40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65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75B3CF-BAED-E0FB-AC65-B8C57B089C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6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0B65F2-4F03-0C12-5CEC-C8D1C574B991}"/>
              </a:ext>
            </a:extLst>
          </p:cNvPr>
          <p:cNvSpPr/>
          <p:nvPr/>
        </p:nvSpPr>
        <p:spPr bwMode="white">
          <a:xfrm>
            <a:off x="1437587" y="3470493"/>
            <a:ext cx="4051381" cy="35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970E62-2F99-5DA4-642D-B091E1DD86F1}"/>
              </a:ext>
            </a:extLst>
          </p:cNvPr>
          <p:cNvSpPr/>
          <p:nvPr/>
        </p:nvSpPr>
        <p:spPr bwMode="white">
          <a:xfrm>
            <a:off x="1422638" y="4211064"/>
            <a:ext cx="1883668" cy="26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1E9FCF-74F7-A539-AAB0-B1B99D73CA3F}"/>
              </a:ext>
            </a:extLst>
          </p:cNvPr>
          <p:cNvSpPr/>
          <p:nvPr/>
        </p:nvSpPr>
        <p:spPr bwMode="white">
          <a:xfrm>
            <a:off x="2162650" y="4906753"/>
            <a:ext cx="1143655" cy="26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1830D2-AB66-60F0-476E-C3430249A67D}"/>
              </a:ext>
            </a:extLst>
          </p:cNvPr>
          <p:cNvSpPr/>
          <p:nvPr/>
        </p:nvSpPr>
        <p:spPr bwMode="white">
          <a:xfrm>
            <a:off x="2334572" y="5594961"/>
            <a:ext cx="971733" cy="26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EF8125-C27F-5D88-A610-09C0C36E3E03}"/>
              </a:ext>
            </a:extLst>
          </p:cNvPr>
          <p:cNvSpPr/>
          <p:nvPr/>
        </p:nvSpPr>
        <p:spPr bwMode="white">
          <a:xfrm>
            <a:off x="1437587" y="6230805"/>
            <a:ext cx="3857034" cy="35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98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6706C8-8D73-B658-9FB1-F01ECCD722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0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4152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908EFC-FCA7-A48D-1C1F-EB5DBBA899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3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6C1953-88C1-FCBB-6500-BD5CC72C777B}"/>
              </a:ext>
            </a:extLst>
          </p:cNvPr>
          <p:cNvSpPr/>
          <p:nvPr/>
        </p:nvSpPr>
        <p:spPr bwMode="white">
          <a:xfrm>
            <a:off x="684431" y="1060777"/>
            <a:ext cx="9732049" cy="146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36F10D-08B6-272A-6D0A-C073BBDB4C56}"/>
              </a:ext>
            </a:extLst>
          </p:cNvPr>
          <p:cNvSpPr/>
          <p:nvPr/>
        </p:nvSpPr>
        <p:spPr bwMode="white">
          <a:xfrm>
            <a:off x="684431" y="2921675"/>
            <a:ext cx="3165618" cy="35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460508-9EF2-B467-0F9C-0351C1C1FAF5}"/>
              </a:ext>
            </a:extLst>
          </p:cNvPr>
          <p:cNvSpPr/>
          <p:nvPr/>
        </p:nvSpPr>
        <p:spPr bwMode="white">
          <a:xfrm>
            <a:off x="2267240" y="3776327"/>
            <a:ext cx="1582809" cy="32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18FC9E-06DE-9604-781B-28D670AE7214}"/>
              </a:ext>
            </a:extLst>
          </p:cNvPr>
          <p:cNvSpPr/>
          <p:nvPr/>
        </p:nvSpPr>
        <p:spPr bwMode="white">
          <a:xfrm>
            <a:off x="2480653" y="4604272"/>
            <a:ext cx="1155984" cy="31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B90525-294C-D823-7187-41E514323DF9}"/>
              </a:ext>
            </a:extLst>
          </p:cNvPr>
          <p:cNvSpPr/>
          <p:nvPr/>
        </p:nvSpPr>
        <p:spPr bwMode="white">
          <a:xfrm>
            <a:off x="684431" y="5360995"/>
            <a:ext cx="4606152" cy="43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1B9DC2-B4E6-505D-1EF1-3E59AC5AC425}"/>
              </a:ext>
            </a:extLst>
          </p:cNvPr>
          <p:cNvSpPr/>
          <p:nvPr/>
        </p:nvSpPr>
        <p:spPr bwMode="white">
          <a:xfrm>
            <a:off x="684431" y="6188939"/>
            <a:ext cx="7469437" cy="42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55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