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56" autoAdjust="0"/>
    <p:restoredTop sz="94660"/>
  </p:normalViewPr>
  <p:slideViewPr>
    <p:cSldViewPr showGuides="1">
      <p:cViewPr varScale="1">
        <p:scale>
          <a:sx n="64" d="100"/>
          <a:sy n="64" d="100"/>
        </p:scale>
        <p:origin x="8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204659-E40E-5530-9687-6B489F21E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428" y="3086143"/>
            <a:ext cx="6057143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C7ACA-F843-BDC2-6600-4820652C02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3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81CD42-3924-71E8-709E-634E86F48475}"/>
              </a:ext>
            </a:extLst>
          </p:cNvPr>
          <p:cNvSpPr/>
          <p:nvPr/>
        </p:nvSpPr>
        <p:spPr bwMode="white">
          <a:xfrm>
            <a:off x="1618110" y="5476729"/>
            <a:ext cx="2214154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B3D040-AF93-CE76-ABD2-B43978AA89DF}"/>
              </a:ext>
            </a:extLst>
          </p:cNvPr>
          <p:cNvSpPr/>
          <p:nvPr/>
        </p:nvSpPr>
        <p:spPr bwMode="white">
          <a:xfrm>
            <a:off x="1618110" y="6260160"/>
            <a:ext cx="2205262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64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6ADA9-890F-1196-869B-C26ABD4959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53A255-4612-4635-5EBB-E0CBD7BD1B42}"/>
              </a:ext>
            </a:extLst>
          </p:cNvPr>
          <p:cNvSpPr/>
          <p:nvPr/>
        </p:nvSpPr>
        <p:spPr bwMode="white">
          <a:xfrm>
            <a:off x="7253333" y="4929668"/>
            <a:ext cx="2095238" cy="51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0AEA8-46AE-F502-B2D5-F407723859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83CFD9-9396-5913-264B-1EDB6375D544}"/>
              </a:ext>
            </a:extLst>
          </p:cNvPr>
          <p:cNvSpPr/>
          <p:nvPr/>
        </p:nvSpPr>
        <p:spPr bwMode="white">
          <a:xfrm>
            <a:off x="7634285" y="1200653"/>
            <a:ext cx="552380" cy="5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B4018C-7F2E-6377-9146-B3A290ADFDCB}"/>
              </a:ext>
            </a:extLst>
          </p:cNvPr>
          <p:cNvSpPr/>
          <p:nvPr/>
        </p:nvSpPr>
        <p:spPr bwMode="white">
          <a:xfrm>
            <a:off x="3758095" y="2134323"/>
            <a:ext cx="1085714" cy="48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E8F232-0295-B72F-7FD9-3FCDC9FA4423}"/>
              </a:ext>
            </a:extLst>
          </p:cNvPr>
          <p:cNvSpPr/>
          <p:nvPr/>
        </p:nvSpPr>
        <p:spPr bwMode="white">
          <a:xfrm>
            <a:off x="8539047" y="3067993"/>
            <a:ext cx="1114285" cy="48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01BDC9-7D62-0F24-429B-871F3220A452}"/>
              </a:ext>
            </a:extLst>
          </p:cNvPr>
          <p:cNvSpPr/>
          <p:nvPr/>
        </p:nvSpPr>
        <p:spPr bwMode="white">
          <a:xfrm>
            <a:off x="5205714" y="3992136"/>
            <a:ext cx="1104761" cy="48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65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E045C-818D-B2EF-C506-C78BD0BC23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0B4341-2EF5-579F-550D-87958D2233F8}"/>
              </a:ext>
            </a:extLst>
          </p:cNvPr>
          <p:cNvSpPr/>
          <p:nvPr/>
        </p:nvSpPr>
        <p:spPr bwMode="white">
          <a:xfrm>
            <a:off x="7339047" y="1210478"/>
            <a:ext cx="314285" cy="3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96F74E-161F-AB1D-558F-131630C0E0A4}"/>
              </a:ext>
            </a:extLst>
          </p:cNvPr>
          <p:cNvSpPr/>
          <p:nvPr/>
        </p:nvSpPr>
        <p:spPr bwMode="white">
          <a:xfrm>
            <a:off x="5015238" y="2060848"/>
            <a:ext cx="108076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44AD02-246E-B88A-0563-B7524B80E202}"/>
              </a:ext>
            </a:extLst>
          </p:cNvPr>
          <p:cNvSpPr/>
          <p:nvPr/>
        </p:nvSpPr>
        <p:spPr bwMode="white">
          <a:xfrm>
            <a:off x="3253333" y="3061073"/>
            <a:ext cx="1380952" cy="41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2DF53B-DED2-3442-C854-DA54B6FA1D06}"/>
              </a:ext>
            </a:extLst>
          </p:cNvPr>
          <p:cNvSpPr/>
          <p:nvPr/>
        </p:nvSpPr>
        <p:spPr bwMode="white">
          <a:xfrm>
            <a:off x="6377142" y="3986370"/>
            <a:ext cx="1371428" cy="41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6B7143-24CB-B8E4-3621-15B712556D9C}"/>
              </a:ext>
            </a:extLst>
          </p:cNvPr>
          <p:cNvSpPr/>
          <p:nvPr/>
        </p:nvSpPr>
        <p:spPr bwMode="white">
          <a:xfrm>
            <a:off x="5015238" y="4921206"/>
            <a:ext cx="885714" cy="41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DF67A6-3747-EC52-37BD-13081B4A08CB}"/>
              </a:ext>
            </a:extLst>
          </p:cNvPr>
          <p:cNvSpPr/>
          <p:nvPr/>
        </p:nvSpPr>
        <p:spPr bwMode="white">
          <a:xfrm>
            <a:off x="3262857" y="5846504"/>
            <a:ext cx="1114285" cy="4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1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08FAC-DCF5-B7CE-0D97-844406666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7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8531A4-8F6F-573F-8B14-9A4067D1AE14}"/>
              </a:ext>
            </a:extLst>
          </p:cNvPr>
          <p:cNvSpPr/>
          <p:nvPr/>
        </p:nvSpPr>
        <p:spPr bwMode="white">
          <a:xfrm>
            <a:off x="3874835" y="2840525"/>
            <a:ext cx="1072181" cy="32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9E27EF-9A3F-0BD4-53C7-0F0F835885C7}"/>
              </a:ext>
            </a:extLst>
          </p:cNvPr>
          <p:cNvSpPr/>
          <p:nvPr/>
        </p:nvSpPr>
        <p:spPr bwMode="white">
          <a:xfrm>
            <a:off x="7754743" y="2840525"/>
            <a:ext cx="1079894" cy="32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A096CC-1445-BA6D-266E-E26F7B34765F}"/>
              </a:ext>
            </a:extLst>
          </p:cNvPr>
          <p:cNvSpPr/>
          <p:nvPr/>
        </p:nvSpPr>
        <p:spPr bwMode="white">
          <a:xfrm>
            <a:off x="1631504" y="3689855"/>
            <a:ext cx="2808312" cy="304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9E51F1-A64C-7906-2D11-670A7EEE3DB8}"/>
              </a:ext>
            </a:extLst>
          </p:cNvPr>
          <p:cNvSpPr/>
          <p:nvPr/>
        </p:nvSpPr>
        <p:spPr bwMode="white">
          <a:xfrm>
            <a:off x="5519936" y="3689854"/>
            <a:ext cx="3067205" cy="304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82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83559-E148-A772-7940-E54D90EC7F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2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D7F202-B514-F236-0E77-C32664651B2B}"/>
              </a:ext>
            </a:extLst>
          </p:cNvPr>
          <p:cNvSpPr/>
          <p:nvPr/>
        </p:nvSpPr>
        <p:spPr bwMode="white">
          <a:xfrm>
            <a:off x="3394156" y="2098956"/>
            <a:ext cx="1654578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89AAAD-DED1-06BE-B18A-F37F9EF44BBA}"/>
              </a:ext>
            </a:extLst>
          </p:cNvPr>
          <p:cNvSpPr/>
          <p:nvPr/>
        </p:nvSpPr>
        <p:spPr bwMode="white">
          <a:xfrm>
            <a:off x="7642397" y="2098956"/>
            <a:ext cx="1654578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CE5F54-633D-C9E6-1217-D15BA8982E5C}"/>
              </a:ext>
            </a:extLst>
          </p:cNvPr>
          <p:cNvSpPr/>
          <p:nvPr/>
        </p:nvSpPr>
        <p:spPr bwMode="white">
          <a:xfrm>
            <a:off x="1055440" y="3091751"/>
            <a:ext cx="2776955" cy="350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345FA7-B0E5-7AC5-668C-967E83DE2FC8}"/>
              </a:ext>
            </a:extLst>
          </p:cNvPr>
          <p:cNvSpPr/>
          <p:nvPr/>
        </p:nvSpPr>
        <p:spPr bwMode="white">
          <a:xfrm>
            <a:off x="5375921" y="3091750"/>
            <a:ext cx="3672408" cy="350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56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A6EDA-A865-F474-F398-93F81FBDFA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4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170796-90E8-47BF-DAB4-721F875E0B58}"/>
              </a:ext>
            </a:extLst>
          </p:cNvPr>
          <p:cNvSpPr/>
          <p:nvPr/>
        </p:nvSpPr>
        <p:spPr bwMode="white">
          <a:xfrm>
            <a:off x="5071121" y="4060092"/>
            <a:ext cx="232947" cy="32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1097D8-872E-6C21-B7F3-8A553275C56A}"/>
              </a:ext>
            </a:extLst>
          </p:cNvPr>
          <p:cNvSpPr/>
          <p:nvPr/>
        </p:nvSpPr>
        <p:spPr bwMode="white">
          <a:xfrm>
            <a:off x="6693432" y="4051768"/>
            <a:ext cx="732119" cy="3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7AB825-5C5E-CCF4-F6FE-79387F98A4BD}"/>
              </a:ext>
            </a:extLst>
          </p:cNvPr>
          <p:cNvSpPr/>
          <p:nvPr/>
        </p:nvSpPr>
        <p:spPr bwMode="white">
          <a:xfrm>
            <a:off x="8440536" y="4051768"/>
            <a:ext cx="973386" cy="3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0A8916-070E-3022-F067-C6D4B327EB07}"/>
              </a:ext>
            </a:extLst>
          </p:cNvPr>
          <p:cNvSpPr/>
          <p:nvPr/>
        </p:nvSpPr>
        <p:spPr bwMode="white">
          <a:xfrm>
            <a:off x="4954647" y="4992346"/>
            <a:ext cx="482533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CD0F31-3C60-D4F7-00B2-9BC3A2AC0F26}"/>
              </a:ext>
            </a:extLst>
          </p:cNvPr>
          <p:cNvSpPr/>
          <p:nvPr/>
        </p:nvSpPr>
        <p:spPr bwMode="white">
          <a:xfrm>
            <a:off x="6593597" y="4992346"/>
            <a:ext cx="948426" cy="3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069581-590B-73DE-D03B-006A469CFF54}"/>
              </a:ext>
            </a:extLst>
          </p:cNvPr>
          <p:cNvSpPr/>
          <p:nvPr/>
        </p:nvSpPr>
        <p:spPr bwMode="white">
          <a:xfrm>
            <a:off x="8256240" y="4869160"/>
            <a:ext cx="1415587" cy="59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582470-A986-CDC7-D741-44EBA9D16B8F}"/>
              </a:ext>
            </a:extLst>
          </p:cNvPr>
          <p:cNvSpPr/>
          <p:nvPr/>
        </p:nvSpPr>
        <p:spPr bwMode="white">
          <a:xfrm>
            <a:off x="5071121" y="5924601"/>
            <a:ext cx="232947" cy="32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A3C681-6AC1-9954-0AB5-C2A64AF282FD}"/>
              </a:ext>
            </a:extLst>
          </p:cNvPr>
          <p:cNvSpPr/>
          <p:nvPr/>
        </p:nvSpPr>
        <p:spPr bwMode="white">
          <a:xfrm>
            <a:off x="6710071" y="5924601"/>
            <a:ext cx="715480" cy="34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DB1110-1E4B-54CA-2C33-87862C17B9A4}"/>
              </a:ext>
            </a:extLst>
          </p:cNvPr>
          <p:cNvSpPr/>
          <p:nvPr/>
        </p:nvSpPr>
        <p:spPr bwMode="white">
          <a:xfrm>
            <a:off x="8457175" y="5924601"/>
            <a:ext cx="956747" cy="34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51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A51A7-9D3D-B329-BD15-176F944FD8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1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3F3D00-3FD6-7109-FC47-5629C5CE97A6}"/>
              </a:ext>
            </a:extLst>
          </p:cNvPr>
          <p:cNvSpPr/>
          <p:nvPr/>
        </p:nvSpPr>
        <p:spPr bwMode="white">
          <a:xfrm>
            <a:off x="1522514" y="5441554"/>
            <a:ext cx="5856647" cy="40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D16428-06AD-3D85-0956-4E91572AD7EB}"/>
              </a:ext>
            </a:extLst>
          </p:cNvPr>
          <p:cNvSpPr/>
          <p:nvPr/>
        </p:nvSpPr>
        <p:spPr bwMode="white">
          <a:xfrm>
            <a:off x="1531051" y="6193602"/>
            <a:ext cx="7547048" cy="40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4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FDE93-3003-A95E-2197-EA5B3720BF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8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EF3896-1CCD-2467-001E-50168C3B9D48}"/>
              </a:ext>
            </a:extLst>
          </p:cNvPr>
          <p:cNvSpPr/>
          <p:nvPr/>
        </p:nvSpPr>
        <p:spPr bwMode="white">
          <a:xfrm>
            <a:off x="1615238" y="4870012"/>
            <a:ext cx="6280962" cy="57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797B9B-3C27-E69E-1A2B-312AD96E151F}"/>
              </a:ext>
            </a:extLst>
          </p:cNvPr>
          <p:cNvSpPr/>
          <p:nvPr/>
        </p:nvSpPr>
        <p:spPr bwMode="white">
          <a:xfrm>
            <a:off x="1634285" y="5800972"/>
            <a:ext cx="4914285" cy="4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89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2023-07-25T19:20:08Z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