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874461-2F47-C88D-3DA3-6B522EB4E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284" y="1750870"/>
            <a:ext cx="5171429" cy="101904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3C082CA-98C7-EEC4-A04F-8949F35A5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666" y="4088082"/>
            <a:ext cx="6266667" cy="6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C667A-8811-7EE8-B371-F19C5DA360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8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75A2B9-9A7B-9662-649F-EF46B4F022C7}"/>
              </a:ext>
            </a:extLst>
          </p:cNvPr>
          <p:cNvSpPr/>
          <p:nvPr/>
        </p:nvSpPr>
        <p:spPr bwMode="white">
          <a:xfrm>
            <a:off x="1433543" y="4209150"/>
            <a:ext cx="3157810" cy="36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1939BC-6572-2CE1-2D04-496156ADF46F}"/>
              </a:ext>
            </a:extLst>
          </p:cNvPr>
          <p:cNvSpPr/>
          <p:nvPr/>
        </p:nvSpPr>
        <p:spPr bwMode="white">
          <a:xfrm>
            <a:off x="1456316" y="4877857"/>
            <a:ext cx="2580903" cy="36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65D871-D869-64CA-4720-17E7FCDD73D1}"/>
              </a:ext>
            </a:extLst>
          </p:cNvPr>
          <p:cNvSpPr/>
          <p:nvPr/>
        </p:nvSpPr>
        <p:spPr bwMode="white">
          <a:xfrm>
            <a:off x="1448725" y="5546564"/>
            <a:ext cx="7765481" cy="36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6D2F2E-F7FB-2E33-0053-9DEE143E60BD}"/>
              </a:ext>
            </a:extLst>
          </p:cNvPr>
          <p:cNvSpPr/>
          <p:nvPr/>
        </p:nvSpPr>
        <p:spPr bwMode="white">
          <a:xfrm>
            <a:off x="1448725" y="6215271"/>
            <a:ext cx="4863299" cy="51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23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239C7-BC6A-7880-AA69-4DB7DC1761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09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5885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E22D3-BFB4-3434-3818-7BF40A9D25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1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8DCE92-4330-DF5E-7A2F-65530CB7ACE7}"/>
              </a:ext>
            </a:extLst>
          </p:cNvPr>
          <p:cNvSpPr/>
          <p:nvPr/>
        </p:nvSpPr>
        <p:spPr bwMode="white">
          <a:xfrm>
            <a:off x="1143079" y="997907"/>
            <a:ext cx="4222162" cy="38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1E2CCB-52F2-7DA8-4560-F141B5BD5E0A}"/>
              </a:ext>
            </a:extLst>
          </p:cNvPr>
          <p:cNvSpPr/>
          <p:nvPr/>
        </p:nvSpPr>
        <p:spPr bwMode="white">
          <a:xfrm>
            <a:off x="685462" y="1792389"/>
            <a:ext cx="1761393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20C38E-02B8-0B22-C066-32C2E633B4F3}"/>
              </a:ext>
            </a:extLst>
          </p:cNvPr>
          <p:cNvSpPr/>
          <p:nvPr/>
        </p:nvSpPr>
        <p:spPr bwMode="white">
          <a:xfrm>
            <a:off x="685462" y="2500515"/>
            <a:ext cx="2141301" cy="42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C91C8A-8297-B550-4AF1-B9EDFFE772B6}"/>
              </a:ext>
            </a:extLst>
          </p:cNvPr>
          <p:cNvSpPr/>
          <p:nvPr/>
        </p:nvSpPr>
        <p:spPr bwMode="white">
          <a:xfrm>
            <a:off x="1143079" y="3312269"/>
            <a:ext cx="2788872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4C74BF-562A-EBCE-5384-788C08752E6D}"/>
              </a:ext>
            </a:extLst>
          </p:cNvPr>
          <p:cNvSpPr/>
          <p:nvPr/>
        </p:nvSpPr>
        <p:spPr bwMode="white">
          <a:xfrm>
            <a:off x="685462" y="4080845"/>
            <a:ext cx="2184472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3F32EC-8082-E7CE-F2CB-EA8B3EFE4691}"/>
              </a:ext>
            </a:extLst>
          </p:cNvPr>
          <p:cNvSpPr/>
          <p:nvPr/>
        </p:nvSpPr>
        <p:spPr bwMode="white">
          <a:xfrm>
            <a:off x="685462" y="4797607"/>
            <a:ext cx="2348524" cy="4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071CA1-25ED-DE81-A372-E2C1E86AD628}"/>
              </a:ext>
            </a:extLst>
          </p:cNvPr>
          <p:cNvSpPr/>
          <p:nvPr/>
        </p:nvSpPr>
        <p:spPr bwMode="white">
          <a:xfrm>
            <a:off x="685462" y="5557547"/>
            <a:ext cx="8867405" cy="4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DE0D3A-6896-CBC8-8707-017C9F79AFF2}"/>
              </a:ext>
            </a:extLst>
          </p:cNvPr>
          <p:cNvSpPr/>
          <p:nvPr/>
        </p:nvSpPr>
        <p:spPr bwMode="white">
          <a:xfrm>
            <a:off x="685462" y="6317487"/>
            <a:ext cx="2806141" cy="40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65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0D2F4-9F83-BBC4-B8EE-DD2ACDDEAE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40B0DB-7507-8604-3B6A-319303C11B60}"/>
              </a:ext>
            </a:extLst>
          </p:cNvPr>
          <p:cNvSpPr/>
          <p:nvPr/>
        </p:nvSpPr>
        <p:spPr bwMode="white">
          <a:xfrm>
            <a:off x="7680176" y="3717032"/>
            <a:ext cx="9361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27C6AF-0AC9-2197-85D6-BFC37D9CC5CF}"/>
              </a:ext>
            </a:extLst>
          </p:cNvPr>
          <p:cNvSpPr/>
          <p:nvPr/>
        </p:nvSpPr>
        <p:spPr bwMode="white">
          <a:xfrm>
            <a:off x="9186666" y="4729571"/>
            <a:ext cx="533333" cy="48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008AE-16FA-8012-40BC-7F98CBA960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E9FF5C-5FD1-09F5-E6ED-0A1BBB135133}"/>
              </a:ext>
            </a:extLst>
          </p:cNvPr>
          <p:cNvSpPr/>
          <p:nvPr/>
        </p:nvSpPr>
        <p:spPr bwMode="white">
          <a:xfrm>
            <a:off x="2186666" y="1628800"/>
            <a:ext cx="957006" cy="91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259386-D42B-12BF-D708-957E94B6BAFC}"/>
              </a:ext>
            </a:extLst>
          </p:cNvPr>
          <p:cNvSpPr/>
          <p:nvPr/>
        </p:nvSpPr>
        <p:spPr bwMode="white">
          <a:xfrm>
            <a:off x="1919536" y="2636912"/>
            <a:ext cx="1800200" cy="5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68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AAE12-CBF1-1396-2864-9F9B60191C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043D24-A9BF-E84E-AF5F-9AFECC17166C}"/>
              </a:ext>
            </a:extLst>
          </p:cNvPr>
          <p:cNvSpPr/>
          <p:nvPr/>
        </p:nvSpPr>
        <p:spPr bwMode="white">
          <a:xfrm>
            <a:off x="5139047" y="2878859"/>
            <a:ext cx="561904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75E213-F66B-9EE8-81CB-DB56EA1783D0}"/>
              </a:ext>
            </a:extLst>
          </p:cNvPr>
          <p:cNvSpPr/>
          <p:nvPr/>
        </p:nvSpPr>
        <p:spPr bwMode="white">
          <a:xfrm>
            <a:off x="5681904" y="3717877"/>
            <a:ext cx="819047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C9E546-731D-9D03-85B2-16CC68F8F232}"/>
              </a:ext>
            </a:extLst>
          </p:cNvPr>
          <p:cNvSpPr/>
          <p:nvPr/>
        </p:nvSpPr>
        <p:spPr bwMode="white">
          <a:xfrm>
            <a:off x="4853333" y="4556895"/>
            <a:ext cx="1114285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C9DAFD-3F56-80B0-1C46-29DBBB0E0EC8}"/>
              </a:ext>
            </a:extLst>
          </p:cNvPr>
          <p:cNvSpPr/>
          <p:nvPr/>
        </p:nvSpPr>
        <p:spPr bwMode="white">
          <a:xfrm>
            <a:off x="4853333" y="5405447"/>
            <a:ext cx="1114285" cy="40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6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ECDD6-2A0D-DE87-FBDC-77B910E24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3E0013-B8CE-B79C-F942-AC21B6AC06DA}"/>
              </a:ext>
            </a:extLst>
          </p:cNvPr>
          <p:cNvSpPr/>
          <p:nvPr/>
        </p:nvSpPr>
        <p:spPr bwMode="white">
          <a:xfrm>
            <a:off x="3834285" y="2403423"/>
            <a:ext cx="561904" cy="40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02D0FC-AA71-0388-8246-3041D512AB87}"/>
              </a:ext>
            </a:extLst>
          </p:cNvPr>
          <p:cNvSpPr/>
          <p:nvPr/>
        </p:nvSpPr>
        <p:spPr bwMode="white">
          <a:xfrm>
            <a:off x="8977142" y="2403423"/>
            <a:ext cx="571428" cy="40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67EC24-E912-48D1-86CB-C2DF87544C28}"/>
              </a:ext>
            </a:extLst>
          </p:cNvPr>
          <p:cNvSpPr/>
          <p:nvPr/>
        </p:nvSpPr>
        <p:spPr bwMode="white">
          <a:xfrm>
            <a:off x="3834285" y="3529475"/>
            <a:ext cx="561904" cy="41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BD7E5D-B472-9561-7627-5FC4BD367067}"/>
              </a:ext>
            </a:extLst>
          </p:cNvPr>
          <p:cNvSpPr/>
          <p:nvPr/>
        </p:nvSpPr>
        <p:spPr bwMode="white">
          <a:xfrm>
            <a:off x="8681904" y="3529475"/>
            <a:ext cx="552380" cy="41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1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D05FA-179A-BDB9-F944-A849DFD016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3B1F58-0048-1B65-ED7A-92864C6025D3}"/>
              </a:ext>
            </a:extLst>
          </p:cNvPr>
          <p:cNvSpPr/>
          <p:nvPr/>
        </p:nvSpPr>
        <p:spPr bwMode="white">
          <a:xfrm>
            <a:off x="3834285" y="2061806"/>
            <a:ext cx="571428" cy="39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C4877-71CD-FC6B-81EA-CDB7871994A6}"/>
              </a:ext>
            </a:extLst>
          </p:cNvPr>
          <p:cNvSpPr/>
          <p:nvPr/>
        </p:nvSpPr>
        <p:spPr bwMode="white">
          <a:xfrm>
            <a:off x="3253333" y="2903060"/>
            <a:ext cx="1114285" cy="41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07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8F1BD-1913-EC85-637E-7B8259653E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FE8534-98C9-9BEA-79DA-FDE8DC73A874}"/>
              </a:ext>
            </a:extLst>
          </p:cNvPr>
          <p:cNvSpPr/>
          <p:nvPr/>
        </p:nvSpPr>
        <p:spPr bwMode="white">
          <a:xfrm>
            <a:off x="4358095" y="2335249"/>
            <a:ext cx="1600000" cy="4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0E9AD4-CE2D-7E4B-688A-47FE91B452FA}"/>
              </a:ext>
            </a:extLst>
          </p:cNvPr>
          <p:cNvSpPr/>
          <p:nvPr/>
        </p:nvSpPr>
        <p:spPr bwMode="white">
          <a:xfrm>
            <a:off x="9710476" y="2335249"/>
            <a:ext cx="1600000" cy="4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B274AA-DE00-CA1F-447A-F324AF502D7D}"/>
              </a:ext>
            </a:extLst>
          </p:cNvPr>
          <p:cNvSpPr/>
          <p:nvPr/>
        </p:nvSpPr>
        <p:spPr bwMode="white">
          <a:xfrm>
            <a:off x="1199456" y="3269503"/>
            <a:ext cx="4320479" cy="3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F5BF70-4CA1-E2D6-28ED-1DCCB47F1C5B}"/>
              </a:ext>
            </a:extLst>
          </p:cNvPr>
          <p:cNvSpPr/>
          <p:nvPr/>
        </p:nvSpPr>
        <p:spPr bwMode="white">
          <a:xfrm>
            <a:off x="6672067" y="3183704"/>
            <a:ext cx="4320477" cy="240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07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91B5E-E50B-7B6D-C31D-24157FD216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3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DAEC77-AC8E-1EA5-143B-97B2389584E1}"/>
              </a:ext>
            </a:extLst>
          </p:cNvPr>
          <p:cNvSpPr/>
          <p:nvPr/>
        </p:nvSpPr>
        <p:spPr bwMode="white">
          <a:xfrm>
            <a:off x="3744382" y="972000"/>
            <a:ext cx="1631537" cy="80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FE3CA3-3B66-5577-2CA9-BA704B08C82E}"/>
              </a:ext>
            </a:extLst>
          </p:cNvPr>
          <p:cNvSpPr/>
          <p:nvPr/>
        </p:nvSpPr>
        <p:spPr bwMode="white">
          <a:xfrm>
            <a:off x="8154579" y="1198909"/>
            <a:ext cx="1499117" cy="3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92723F-0180-5FC0-33C8-600D4BC3F60B}"/>
              </a:ext>
            </a:extLst>
          </p:cNvPr>
          <p:cNvSpPr/>
          <p:nvPr/>
        </p:nvSpPr>
        <p:spPr bwMode="white">
          <a:xfrm>
            <a:off x="5663952" y="1966908"/>
            <a:ext cx="4335077" cy="476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A401E1-C2FB-EEAA-7F51-88B082E19E8E}"/>
              </a:ext>
            </a:extLst>
          </p:cNvPr>
          <p:cNvSpPr/>
          <p:nvPr/>
        </p:nvSpPr>
        <p:spPr bwMode="white">
          <a:xfrm>
            <a:off x="551384" y="2185090"/>
            <a:ext cx="3528392" cy="326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8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064F4-0B24-9396-D393-FF571299F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2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B0B356-58BF-FFA1-FFE2-29D04920F3EE}"/>
              </a:ext>
            </a:extLst>
          </p:cNvPr>
          <p:cNvSpPr/>
          <p:nvPr/>
        </p:nvSpPr>
        <p:spPr bwMode="white">
          <a:xfrm>
            <a:off x="1455707" y="3018089"/>
            <a:ext cx="4702361" cy="41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8EB033-582E-1858-9278-AD356C786C55}"/>
              </a:ext>
            </a:extLst>
          </p:cNvPr>
          <p:cNvSpPr/>
          <p:nvPr/>
        </p:nvSpPr>
        <p:spPr bwMode="white">
          <a:xfrm>
            <a:off x="1343472" y="3783223"/>
            <a:ext cx="3972683" cy="41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7B9951-C6AD-FD57-650C-84A94E9EA3F9}"/>
              </a:ext>
            </a:extLst>
          </p:cNvPr>
          <p:cNvSpPr/>
          <p:nvPr/>
        </p:nvSpPr>
        <p:spPr bwMode="white">
          <a:xfrm>
            <a:off x="1544730" y="4539760"/>
            <a:ext cx="5472432" cy="134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12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