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8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30C6AD9-F1CC-B70B-D183-5F73D1768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000" y="3086143"/>
            <a:ext cx="6000000" cy="6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6BE21-F087-EC5D-C8BD-634BE55AEF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8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68A2B2-E81F-F0C9-9D30-15D03C6702F3}"/>
              </a:ext>
            </a:extLst>
          </p:cNvPr>
          <p:cNvSpPr/>
          <p:nvPr/>
        </p:nvSpPr>
        <p:spPr bwMode="white">
          <a:xfrm>
            <a:off x="1983379" y="3900663"/>
            <a:ext cx="3295387" cy="36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2BFF39-BFCA-6C86-5D69-07CF26CBE016}"/>
              </a:ext>
            </a:extLst>
          </p:cNvPr>
          <p:cNvSpPr/>
          <p:nvPr/>
        </p:nvSpPr>
        <p:spPr bwMode="white">
          <a:xfrm>
            <a:off x="1603481" y="4679281"/>
            <a:ext cx="2367731" cy="36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530531-FE00-6844-BC5D-96E4C3323FAC}"/>
              </a:ext>
            </a:extLst>
          </p:cNvPr>
          <p:cNvSpPr/>
          <p:nvPr/>
        </p:nvSpPr>
        <p:spPr bwMode="white">
          <a:xfrm>
            <a:off x="1603481" y="5466746"/>
            <a:ext cx="2323557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B6C203-3B6E-DEFD-4CD7-BF574B69AE83}"/>
              </a:ext>
            </a:extLst>
          </p:cNvPr>
          <p:cNvSpPr/>
          <p:nvPr/>
        </p:nvSpPr>
        <p:spPr bwMode="white">
          <a:xfrm>
            <a:off x="1568142" y="6218820"/>
            <a:ext cx="4527858" cy="41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78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0829DC-20D3-7F1C-1275-6960A51182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3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459D50-0DF2-04FC-ACE0-0C39D395FB48}"/>
              </a:ext>
            </a:extLst>
          </p:cNvPr>
          <p:cNvSpPr/>
          <p:nvPr/>
        </p:nvSpPr>
        <p:spPr bwMode="white">
          <a:xfrm>
            <a:off x="1498066" y="4225621"/>
            <a:ext cx="3127826" cy="30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E0EBFB-988F-8E4E-A9B9-8EF72055D647}"/>
              </a:ext>
            </a:extLst>
          </p:cNvPr>
          <p:cNvSpPr/>
          <p:nvPr/>
        </p:nvSpPr>
        <p:spPr bwMode="white">
          <a:xfrm>
            <a:off x="1513627" y="4895027"/>
            <a:ext cx="1758430" cy="36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938912-4FEA-D4AF-5282-055717E690AB}"/>
              </a:ext>
            </a:extLst>
          </p:cNvPr>
          <p:cNvSpPr/>
          <p:nvPr/>
        </p:nvSpPr>
        <p:spPr bwMode="white">
          <a:xfrm>
            <a:off x="1513627" y="5603351"/>
            <a:ext cx="1929604" cy="31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F9F333-C971-6FE2-804D-F21BD84A9E49}"/>
              </a:ext>
            </a:extLst>
          </p:cNvPr>
          <p:cNvSpPr/>
          <p:nvPr/>
        </p:nvSpPr>
        <p:spPr bwMode="white">
          <a:xfrm>
            <a:off x="1505847" y="6257189"/>
            <a:ext cx="1540571" cy="36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93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FC5DC7-11E6-8E2E-7FF6-8486D4127C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8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CEBE13-15B4-4E96-262A-FE2EFE595B09}"/>
              </a:ext>
            </a:extLst>
          </p:cNvPr>
          <p:cNvSpPr/>
          <p:nvPr/>
        </p:nvSpPr>
        <p:spPr bwMode="white">
          <a:xfrm>
            <a:off x="3727059" y="4532881"/>
            <a:ext cx="726424" cy="3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AD60F2-6164-4C1A-3A78-89130ED767C9}"/>
              </a:ext>
            </a:extLst>
          </p:cNvPr>
          <p:cNvSpPr/>
          <p:nvPr/>
        </p:nvSpPr>
        <p:spPr bwMode="white">
          <a:xfrm>
            <a:off x="8474158" y="4532881"/>
            <a:ext cx="971381" cy="35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004F08-BB22-3CE6-1022-AFE7B5D59568}"/>
              </a:ext>
            </a:extLst>
          </p:cNvPr>
          <p:cNvSpPr/>
          <p:nvPr/>
        </p:nvSpPr>
        <p:spPr bwMode="white">
          <a:xfrm>
            <a:off x="3727059" y="5336405"/>
            <a:ext cx="726424" cy="3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16EE32-533B-5D3D-96F0-03D5F4D99D21}"/>
              </a:ext>
            </a:extLst>
          </p:cNvPr>
          <p:cNvSpPr/>
          <p:nvPr/>
        </p:nvSpPr>
        <p:spPr bwMode="white">
          <a:xfrm>
            <a:off x="8237648" y="5336405"/>
            <a:ext cx="971381" cy="35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A03D97-BF48-18CA-F9DE-BCA140FE9DC4}"/>
              </a:ext>
            </a:extLst>
          </p:cNvPr>
          <p:cNvSpPr/>
          <p:nvPr/>
        </p:nvSpPr>
        <p:spPr bwMode="white">
          <a:xfrm>
            <a:off x="3955122" y="6148387"/>
            <a:ext cx="979828" cy="35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214172-A3C2-8423-C59E-D67C4E136DB0}"/>
              </a:ext>
            </a:extLst>
          </p:cNvPr>
          <p:cNvSpPr/>
          <p:nvPr/>
        </p:nvSpPr>
        <p:spPr bwMode="white">
          <a:xfrm>
            <a:off x="8702222" y="6148387"/>
            <a:ext cx="1216338" cy="35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BAEDD-C270-950B-7A53-15D60311C8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51BD9A-F5DB-A98C-9985-F6DAA4D10032}"/>
              </a:ext>
            </a:extLst>
          </p:cNvPr>
          <p:cNvSpPr/>
          <p:nvPr/>
        </p:nvSpPr>
        <p:spPr bwMode="white">
          <a:xfrm>
            <a:off x="3527599" y="2132856"/>
            <a:ext cx="1848321" cy="48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D9BAFA-CF4A-511F-964C-400B6EAC0C73}"/>
              </a:ext>
            </a:extLst>
          </p:cNvPr>
          <p:cNvSpPr/>
          <p:nvPr/>
        </p:nvSpPr>
        <p:spPr bwMode="white">
          <a:xfrm>
            <a:off x="8149341" y="2252000"/>
            <a:ext cx="1693199" cy="3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66310B-6008-32CA-C2FE-C6B4A397D3AF}"/>
              </a:ext>
            </a:extLst>
          </p:cNvPr>
          <p:cNvSpPr/>
          <p:nvPr/>
        </p:nvSpPr>
        <p:spPr bwMode="white">
          <a:xfrm>
            <a:off x="1343472" y="3194702"/>
            <a:ext cx="2808312" cy="353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13C463-61D0-11F9-42B8-792F6490A769}"/>
              </a:ext>
            </a:extLst>
          </p:cNvPr>
          <p:cNvSpPr/>
          <p:nvPr/>
        </p:nvSpPr>
        <p:spPr bwMode="white">
          <a:xfrm>
            <a:off x="5879976" y="3194702"/>
            <a:ext cx="3744416" cy="353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01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0565F-C0B0-09F6-6658-20A5E0413A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7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B2A38F-A650-B648-1EBA-0A706BD7CF19}"/>
              </a:ext>
            </a:extLst>
          </p:cNvPr>
          <p:cNvSpPr/>
          <p:nvPr/>
        </p:nvSpPr>
        <p:spPr bwMode="white">
          <a:xfrm>
            <a:off x="3205714" y="1334376"/>
            <a:ext cx="1857142" cy="41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71EB02-B3D5-00BD-CD20-469D2FC8E28D}"/>
              </a:ext>
            </a:extLst>
          </p:cNvPr>
          <p:cNvSpPr/>
          <p:nvPr/>
        </p:nvSpPr>
        <p:spPr bwMode="white">
          <a:xfrm>
            <a:off x="8567619" y="1334376"/>
            <a:ext cx="1866666" cy="41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98AC7B-194D-659B-D151-387DEB699020}"/>
              </a:ext>
            </a:extLst>
          </p:cNvPr>
          <p:cNvSpPr/>
          <p:nvPr/>
        </p:nvSpPr>
        <p:spPr bwMode="white">
          <a:xfrm>
            <a:off x="407368" y="2373826"/>
            <a:ext cx="3288968" cy="379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A120C0-8BD1-DA1E-0BCF-3B35649E5CE1}"/>
              </a:ext>
            </a:extLst>
          </p:cNvPr>
          <p:cNvSpPr/>
          <p:nvPr/>
        </p:nvSpPr>
        <p:spPr bwMode="white">
          <a:xfrm>
            <a:off x="5663952" y="2383362"/>
            <a:ext cx="3888432" cy="3976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3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13C53-4778-6745-8173-2FCE276C1C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7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66C849-E07D-CDC3-1218-A3178A913228}"/>
              </a:ext>
            </a:extLst>
          </p:cNvPr>
          <p:cNvSpPr/>
          <p:nvPr/>
        </p:nvSpPr>
        <p:spPr bwMode="white">
          <a:xfrm>
            <a:off x="2915881" y="1203325"/>
            <a:ext cx="1109498" cy="32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390AF7-AF92-CF51-F2C5-56CE516302F4}"/>
              </a:ext>
            </a:extLst>
          </p:cNvPr>
          <p:cNvSpPr/>
          <p:nvPr/>
        </p:nvSpPr>
        <p:spPr bwMode="white">
          <a:xfrm>
            <a:off x="7037975" y="1203325"/>
            <a:ext cx="1325233" cy="32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57A517-4D63-C3AC-4DAD-0CC99C84436C}"/>
              </a:ext>
            </a:extLst>
          </p:cNvPr>
          <p:cNvSpPr/>
          <p:nvPr/>
        </p:nvSpPr>
        <p:spPr bwMode="white">
          <a:xfrm>
            <a:off x="4367808" y="2784048"/>
            <a:ext cx="3456384" cy="366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0BA2C1-9EB3-4608-F9C4-97372FB57B51}"/>
              </a:ext>
            </a:extLst>
          </p:cNvPr>
          <p:cNvSpPr/>
          <p:nvPr/>
        </p:nvSpPr>
        <p:spPr bwMode="white">
          <a:xfrm>
            <a:off x="551384" y="3107902"/>
            <a:ext cx="3240360" cy="3057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16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6EF66-B9BC-5BDC-C97F-8FC3784218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4DACA2-65D7-4ADA-48BA-D99B4D057A03}"/>
              </a:ext>
            </a:extLst>
          </p:cNvPr>
          <p:cNvSpPr/>
          <p:nvPr/>
        </p:nvSpPr>
        <p:spPr bwMode="white">
          <a:xfrm>
            <a:off x="1681904" y="3220423"/>
            <a:ext cx="4209523" cy="40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C40D2A-1B52-14C2-6DCB-3C5D0EFD772A}"/>
              </a:ext>
            </a:extLst>
          </p:cNvPr>
          <p:cNvSpPr/>
          <p:nvPr/>
        </p:nvSpPr>
        <p:spPr bwMode="white">
          <a:xfrm>
            <a:off x="6472380" y="3172787"/>
            <a:ext cx="4209523" cy="51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D631BB-8E9B-1DD7-AAE3-291A8C998242}"/>
              </a:ext>
            </a:extLst>
          </p:cNvPr>
          <p:cNvSpPr/>
          <p:nvPr/>
        </p:nvSpPr>
        <p:spPr bwMode="white">
          <a:xfrm>
            <a:off x="1681904" y="4115981"/>
            <a:ext cx="2397872" cy="4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AE6D35-8CA4-9295-4808-4BCD1063A091}"/>
              </a:ext>
            </a:extLst>
          </p:cNvPr>
          <p:cNvSpPr/>
          <p:nvPr/>
        </p:nvSpPr>
        <p:spPr bwMode="white">
          <a:xfrm>
            <a:off x="6472380" y="4087399"/>
            <a:ext cx="4676191" cy="4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2D9C88-078E-CAF0-94FD-A1FBEC626F4B}"/>
              </a:ext>
            </a:extLst>
          </p:cNvPr>
          <p:cNvSpPr/>
          <p:nvPr/>
        </p:nvSpPr>
        <p:spPr bwMode="white">
          <a:xfrm>
            <a:off x="1681904" y="5049648"/>
            <a:ext cx="1461768" cy="4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95B16F-E8AA-6B54-3E6A-BD9DBE602940}"/>
              </a:ext>
            </a:extLst>
          </p:cNvPr>
          <p:cNvSpPr/>
          <p:nvPr/>
        </p:nvSpPr>
        <p:spPr bwMode="white">
          <a:xfrm>
            <a:off x="6472380" y="5002012"/>
            <a:ext cx="2933333" cy="4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32CD360-BCA2-3E16-FC47-7268C2F08DED}"/>
              </a:ext>
            </a:extLst>
          </p:cNvPr>
          <p:cNvSpPr/>
          <p:nvPr/>
        </p:nvSpPr>
        <p:spPr bwMode="white">
          <a:xfrm>
            <a:off x="6472380" y="5964261"/>
            <a:ext cx="2133333" cy="40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8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023230-63ED-DECE-829C-006E1F2DDC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9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25441D-73DC-4CE6-0930-E84CC231F2D7}"/>
              </a:ext>
            </a:extLst>
          </p:cNvPr>
          <p:cNvSpPr/>
          <p:nvPr/>
        </p:nvSpPr>
        <p:spPr bwMode="white">
          <a:xfrm>
            <a:off x="681904" y="2059088"/>
            <a:ext cx="4405984" cy="50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22DCD1-4440-A354-2E1E-ADF79B575867}"/>
              </a:ext>
            </a:extLst>
          </p:cNvPr>
          <p:cNvSpPr/>
          <p:nvPr/>
        </p:nvSpPr>
        <p:spPr bwMode="white">
          <a:xfrm>
            <a:off x="6672380" y="2087696"/>
            <a:ext cx="3714285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118C7C-F3C2-D5F3-B488-22B69CA27A2A}"/>
              </a:ext>
            </a:extLst>
          </p:cNvPr>
          <p:cNvSpPr/>
          <p:nvPr/>
        </p:nvSpPr>
        <p:spPr bwMode="white">
          <a:xfrm>
            <a:off x="681904" y="3003139"/>
            <a:ext cx="2428571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961712-246D-A700-1D7F-E3FD730BA52D}"/>
              </a:ext>
            </a:extLst>
          </p:cNvPr>
          <p:cNvSpPr/>
          <p:nvPr/>
        </p:nvSpPr>
        <p:spPr bwMode="white">
          <a:xfrm>
            <a:off x="6672380" y="3003139"/>
            <a:ext cx="2647619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52B1F2-D205-701E-7471-16A188B62587}"/>
              </a:ext>
            </a:extLst>
          </p:cNvPr>
          <p:cNvSpPr/>
          <p:nvPr/>
        </p:nvSpPr>
        <p:spPr bwMode="white">
          <a:xfrm>
            <a:off x="681904" y="3928118"/>
            <a:ext cx="1095238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9A8DE8-A17F-D8FD-1E26-9E2818E7A3F1}"/>
              </a:ext>
            </a:extLst>
          </p:cNvPr>
          <p:cNvSpPr/>
          <p:nvPr/>
        </p:nvSpPr>
        <p:spPr bwMode="white">
          <a:xfrm>
            <a:off x="6672380" y="3928118"/>
            <a:ext cx="1333333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46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874BA-2128-61F9-0FD8-053672DCBC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2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3217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8BF88-153D-950A-2168-29E5C978B3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254E47-D487-BA0D-DFA3-53B690C81FC1}"/>
              </a:ext>
            </a:extLst>
          </p:cNvPr>
          <p:cNvSpPr/>
          <p:nvPr/>
        </p:nvSpPr>
        <p:spPr bwMode="white">
          <a:xfrm>
            <a:off x="1177142" y="1210364"/>
            <a:ext cx="3780952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464B0E-97D3-2509-3E65-C24DD56E09D9}"/>
              </a:ext>
            </a:extLst>
          </p:cNvPr>
          <p:cNvSpPr/>
          <p:nvPr/>
        </p:nvSpPr>
        <p:spPr bwMode="white">
          <a:xfrm>
            <a:off x="681904" y="2011269"/>
            <a:ext cx="2533776" cy="49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65B442-8417-21ED-EFF5-1110619C51F9}"/>
              </a:ext>
            </a:extLst>
          </p:cNvPr>
          <p:cNvSpPr/>
          <p:nvPr/>
        </p:nvSpPr>
        <p:spPr bwMode="white">
          <a:xfrm>
            <a:off x="681904" y="2850314"/>
            <a:ext cx="2533776" cy="57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659E42-3C71-C840-09FB-D854AEDB3058}"/>
              </a:ext>
            </a:extLst>
          </p:cNvPr>
          <p:cNvSpPr/>
          <p:nvPr/>
        </p:nvSpPr>
        <p:spPr bwMode="white">
          <a:xfrm>
            <a:off x="681904" y="3717962"/>
            <a:ext cx="4982048" cy="514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24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2023-07-25T19:27:35Z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