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6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2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DA208EE-2C1A-8034-0E69-BCB5BECDEF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524" y="3062333"/>
            <a:ext cx="4780952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B263F-F108-6851-3E04-189F32AF14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75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42D2A9-3C02-30C4-0842-1C3EBF5F2B5A}"/>
              </a:ext>
            </a:extLst>
          </p:cNvPr>
          <p:cNvSpPr/>
          <p:nvPr/>
        </p:nvSpPr>
        <p:spPr bwMode="white">
          <a:xfrm>
            <a:off x="1711797" y="3429000"/>
            <a:ext cx="2151955" cy="41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02A818-56FE-C8EF-7A26-ED9D4B9A9489}"/>
              </a:ext>
            </a:extLst>
          </p:cNvPr>
          <p:cNvSpPr/>
          <p:nvPr/>
        </p:nvSpPr>
        <p:spPr bwMode="white">
          <a:xfrm>
            <a:off x="1353316" y="4138804"/>
            <a:ext cx="985822" cy="26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27755C-390D-BA7A-1AFC-D1E042F8995A}"/>
              </a:ext>
            </a:extLst>
          </p:cNvPr>
          <p:cNvSpPr/>
          <p:nvPr/>
        </p:nvSpPr>
        <p:spPr bwMode="white">
          <a:xfrm>
            <a:off x="1347341" y="4718390"/>
            <a:ext cx="1314429" cy="22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A0C99D-E622-9174-D86F-C640A139249E}"/>
              </a:ext>
            </a:extLst>
          </p:cNvPr>
          <p:cNvSpPr/>
          <p:nvPr/>
        </p:nvSpPr>
        <p:spPr bwMode="white">
          <a:xfrm>
            <a:off x="1347341" y="5262124"/>
            <a:ext cx="1475746" cy="28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F6EB15-2B29-7D91-7EC4-F0987E984D81}"/>
              </a:ext>
            </a:extLst>
          </p:cNvPr>
          <p:cNvSpPr/>
          <p:nvPr/>
        </p:nvSpPr>
        <p:spPr bwMode="white">
          <a:xfrm>
            <a:off x="1323442" y="5829758"/>
            <a:ext cx="4772558" cy="101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F0D53D2-6815-CD2B-4160-ED454EAED411}"/>
              </a:ext>
            </a:extLst>
          </p:cNvPr>
          <p:cNvSpPr/>
          <p:nvPr/>
        </p:nvSpPr>
        <p:spPr bwMode="white">
          <a:xfrm>
            <a:off x="6165066" y="5777819"/>
            <a:ext cx="1410815" cy="101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01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A06695-1A64-AEBD-E852-DEBD8A6007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0336" cy="298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AF68D8C-E0E4-D22C-F083-37B6BE470F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80" r="8133" b="49843"/>
          <a:stretch/>
        </p:blipFill>
        <p:spPr>
          <a:xfrm>
            <a:off x="4387742" y="4149080"/>
            <a:ext cx="3416516" cy="2247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862397-C5BE-2B37-9865-F39A2E99E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4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315E00-0661-DDA8-94F3-CFA2D2194D44}"/>
              </a:ext>
            </a:extLst>
          </p:cNvPr>
          <p:cNvSpPr/>
          <p:nvPr/>
        </p:nvSpPr>
        <p:spPr bwMode="white">
          <a:xfrm>
            <a:off x="1728905" y="2965519"/>
            <a:ext cx="3289540" cy="33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2D7944-010B-84BD-B2EC-1C75D2DB5F33}"/>
              </a:ext>
            </a:extLst>
          </p:cNvPr>
          <p:cNvSpPr/>
          <p:nvPr/>
        </p:nvSpPr>
        <p:spPr bwMode="white">
          <a:xfrm>
            <a:off x="1372821" y="3779893"/>
            <a:ext cx="2484111" cy="33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73A5DD-DF20-13D0-417F-4FF698AA97C0}"/>
              </a:ext>
            </a:extLst>
          </p:cNvPr>
          <p:cNvSpPr/>
          <p:nvPr/>
        </p:nvSpPr>
        <p:spPr bwMode="white">
          <a:xfrm>
            <a:off x="1355864" y="4585784"/>
            <a:ext cx="2908021" cy="33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F4DABF-F02F-1FE7-D68E-0F7226C52C16}"/>
              </a:ext>
            </a:extLst>
          </p:cNvPr>
          <p:cNvSpPr/>
          <p:nvPr/>
        </p:nvSpPr>
        <p:spPr bwMode="white">
          <a:xfrm>
            <a:off x="1355864" y="5383192"/>
            <a:ext cx="1899116" cy="39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F8E57B-639B-201C-F3F2-BD87FF7E441B}"/>
              </a:ext>
            </a:extLst>
          </p:cNvPr>
          <p:cNvSpPr/>
          <p:nvPr/>
        </p:nvSpPr>
        <p:spPr bwMode="white">
          <a:xfrm>
            <a:off x="1321951" y="6189083"/>
            <a:ext cx="4561269" cy="39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52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EB41BE-631E-6422-4769-CF58EDE5F9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2296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C31B2C-EBC5-851D-3AFA-177388F796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B6EB75-F40F-24F2-1BA6-84E842FE9C18}"/>
              </a:ext>
            </a:extLst>
          </p:cNvPr>
          <p:cNvSpPr/>
          <p:nvPr/>
        </p:nvSpPr>
        <p:spPr bwMode="white">
          <a:xfrm>
            <a:off x="681904" y="1238743"/>
            <a:ext cx="3114285" cy="4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BCB6CA-9FCC-B806-4889-FE986CB228D2}"/>
              </a:ext>
            </a:extLst>
          </p:cNvPr>
          <p:cNvSpPr/>
          <p:nvPr/>
        </p:nvSpPr>
        <p:spPr bwMode="white">
          <a:xfrm>
            <a:off x="681904" y="2143765"/>
            <a:ext cx="6809523" cy="4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FED881-B1D8-0688-6727-A8D23808ECF6}"/>
              </a:ext>
            </a:extLst>
          </p:cNvPr>
          <p:cNvSpPr/>
          <p:nvPr/>
        </p:nvSpPr>
        <p:spPr bwMode="white">
          <a:xfrm>
            <a:off x="681904" y="3048787"/>
            <a:ext cx="7276190" cy="4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65C04F-0A37-EDB6-B13D-58AF643FEDFA}"/>
              </a:ext>
            </a:extLst>
          </p:cNvPr>
          <p:cNvSpPr/>
          <p:nvPr/>
        </p:nvSpPr>
        <p:spPr bwMode="white">
          <a:xfrm>
            <a:off x="681904" y="3953809"/>
            <a:ext cx="3809523" cy="4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25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8A3EA3-DDB7-933A-0E39-3B47404553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6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D27234-AF5E-0E2C-DEA2-2E16931F3873}"/>
              </a:ext>
            </a:extLst>
          </p:cNvPr>
          <p:cNvSpPr/>
          <p:nvPr/>
        </p:nvSpPr>
        <p:spPr bwMode="white">
          <a:xfrm>
            <a:off x="1322157" y="2909454"/>
            <a:ext cx="5873216" cy="41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6B3904-7D9A-A1A1-21E3-25CF498FF7A0}"/>
              </a:ext>
            </a:extLst>
          </p:cNvPr>
          <p:cNvSpPr/>
          <p:nvPr/>
        </p:nvSpPr>
        <p:spPr bwMode="white">
          <a:xfrm>
            <a:off x="1322157" y="3729818"/>
            <a:ext cx="4058017" cy="41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6F4607-9037-55A4-8FA6-B18C2D5B73E7}"/>
              </a:ext>
            </a:extLst>
          </p:cNvPr>
          <p:cNvSpPr/>
          <p:nvPr/>
        </p:nvSpPr>
        <p:spPr bwMode="white">
          <a:xfrm>
            <a:off x="1339611" y="4576363"/>
            <a:ext cx="4040563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6EC009-2F16-A3A1-5E50-860D2082AF03}"/>
              </a:ext>
            </a:extLst>
          </p:cNvPr>
          <p:cNvSpPr/>
          <p:nvPr/>
        </p:nvSpPr>
        <p:spPr bwMode="white">
          <a:xfrm>
            <a:off x="1322156" y="5379272"/>
            <a:ext cx="8374243" cy="135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87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A009C-09B0-6CC0-A8B3-6DC7E78E50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2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358E17-6E2F-814E-2C0A-3FCB70CFA91D}"/>
              </a:ext>
            </a:extLst>
          </p:cNvPr>
          <p:cNvSpPr/>
          <p:nvPr/>
        </p:nvSpPr>
        <p:spPr bwMode="white">
          <a:xfrm>
            <a:off x="1942929" y="4925778"/>
            <a:ext cx="3072951" cy="10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D7DD11-39E7-2E5E-21DC-183BEAC91B2F}"/>
              </a:ext>
            </a:extLst>
          </p:cNvPr>
          <p:cNvSpPr/>
          <p:nvPr/>
        </p:nvSpPr>
        <p:spPr bwMode="white">
          <a:xfrm>
            <a:off x="1900269" y="6276888"/>
            <a:ext cx="3654568" cy="33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D6CA5-DA4C-D2D9-C684-D53FF70FC3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2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5D9056-0249-2E86-4041-19D6B1CCAE38}"/>
              </a:ext>
            </a:extLst>
          </p:cNvPr>
          <p:cNvSpPr/>
          <p:nvPr/>
        </p:nvSpPr>
        <p:spPr bwMode="white">
          <a:xfrm>
            <a:off x="1345657" y="2921402"/>
            <a:ext cx="2432133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335579-D416-B869-3DDC-B17B383ED617}"/>
              </a:ext>
            </a:extLst>
          </p:cNvPr>
          <p:cNvSpPr/>
          <p:nvPr/>
        </p:nvSpPr>
        <p:spPr bwMode="white">
          <a:xfrm>
            <a:off x="1777449" y="3724098"/>
            <a:ext cx="3013730" cy="4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EC67F9-1BAC-F17F-F504-804CC348742A}"/>
              </a:ext>
            </a:extLst>
          </p:cNvPr>
          <p:cNvSpPr/>
          <p:nvPr/>
        </p:nvSpPr>
        <p:spPr bwMode="white">
          <a:xfrm>
            <a:off x="1380905" y="4588539"/>
            <a:ext cx="2167771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F23FA7-C9FF-B007-59C6-A77359F514D0}"/>
              </a:ext>
            </a:extLst>
          </p:cNvPr>
          <p:cNvSpPr/>
          <p:nvPr/>
        </p:nvSpPr>
        <p:spPr bwMode="white">
          <a:xfrm>
            <a:off x="1380905" y="5373592"/>
            <a:ext cx="1903408" cy="43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6C7A86-8884-2231-8B63-56A0E674B6F5}"/>
              </a:ext>
            </a:extLst>
          </p:cNvPr>
          <p:cNvSpPr/>
          <p:nvPr/>
        </p:nvSpPr>
        <p:spPr bwMode="white">
          <a:xfrm>
            <a:off x="1345657" y="6211571"/>
            <a:ext cx="3048978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40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F09D0-7BB6-2979-B3CC-315BCBF7D8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8F4FEA-081D-90B6-81ED-6FFA8C00A729}"/>
              </a:ext>
            </a:extLst>
          </p:cNvPr>
          <p:cNvSpPr/>
          <p:nvPr/>
        </p:nvSpPr>
        <p:spPr bwMode="white">
          <a:xfrm>
            <a:off x="1377142" y="3088290"/>
            <a:ext cx="3723809" cy="4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9903B4-FB9E-EDDB-9493-E4A356F557FB}"/>
              </a:ext>
            </a:extLst>
          </p:cNvPr>
          <p:cNvSpPr/>
          <p:nvPr/>
        </p:nvSpPr>
        <p:spPr bwMode="white">
          <a:xfrm>
            <a:off x="1386666" y="3965311"/>
            <a:ext cx="6314285" cy="45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56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