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42" autoAdjust="0"/>
    <p:restoredTop sz="94227" autoAdjust="0"/>
  </p:normalViewPr>
  <p:slideViewPr>
    <p:cSldViewPr showGuides="1">
      <p:cViewPr varScale="1">
        <p:scale>
          <a:sx n="68" d="100"/>
          <a:sy n="68" d="100"/>
        </p:scale>
        <p:origin x="11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3BE487C-38FA-3C5C-7E75-0C65DD79E8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3619" y="3067095"/>
            <a:ext cx="6104762" cy="7238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EDEB17-C3EA-A8B2-DDE2-B44555E096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1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92C7F3-4580-31BD-CBB8-051EC14EF24A}"/>
              </a:ext>
            </a:extLst>
          </p:cNvPr>
          <p:cNvSpPr/>
          <p:nvPr/>
        </p:nvSpPr>
        <p:spPr bwMode="white">
          <a:xfrm>
            <a:off x="1624761" y="4335705"/>
            <a:ext cx="4190476" cy="4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2D85A9-23A2-2D4F-5951-8C5DF339808F}"/>
              </a:ext>
            </a:extLst>
          </p:cNvPr>
          <p:cNvSpPr/>
          <p:nvPr/>
        </p:nvSpPr>
        <p:spPr bwMode="white">
          <a:xfrm>
            <a:off x="1634285" y="5231422"/>
            <a:ext cx="7019047" cy="4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915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1E0B6F-00B9-A1C2-BFDB-A5E6F58521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587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689394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CD648A-038F-B9E6-4AD7-7A9CE70D14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6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FF742B-665E-3623-5771-544CB84BA9E7}"/>
              </a:ext>
            </a:extLst>
          </p:cNvPr>
          <p:cNvSpPr/>
          <p:nvPr/>
        </p:nvSpPr>
        <p:spPr bwMode="white">
          <a:xfrm>
            <a:off x="681904" y="1315513"/>
            <a:ext cx="3542857" cy="438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818A6F-3ECA-91E3-D992-959DC55C7A52}"/>
              </a:ext>
            </a:extLst>
          </p:cNvPr>
          <p:cNvSpPr/>
          <p:nvPr/>
        </p:nvSpPr>
        <p:spPr bwMode="white">
          <a:xfrm>
            <a:off x="681904" y="2231548"/>
            <a:ext cx="4238095" cy="438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F2B7C8-92C4-702C-67E4-0C9B4CF4F719}"/>
              </a:ext>
            </a:extLst>
          </p:cNvPr>
          <p:cNvSpPr/>
          <p:nvPr/>
        </p:nvSpPr>
        <p:spPr bwMode="white">
          <a:xfrm>
            <a:off x="681904" y="3138041"/>
            <a:ext cx="3780952" cy="429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A417D0-8BD1-412B-794D-F37C48E768A6}"/>
              </a:ext>
            </a:extLst>
          </p:cNvPr>
          <p:cNvSpPr/>
          <p:nvPr/>
        </p:nvSpPr>
        <p:spPr bwMode="white">
          <a:xfrm>
            <a:off x="681904" y="4044534"/>
            <a:ext cx="5876190" cy="429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FC5E36C-12D7-DFBC-D486-84FB82289DFE}"/>
              </a:ext>
            </a:extLst>
          </p:cNvPr>
          <p:cNvSpPr/>
          <p:nvPr/>
        </p:nvSpPr>
        <p:spPr bwMode="white">
          <a:xfrm>
            <a:off x="681904" y="4922401"/>
            <a:ext cx="6926264" cy="438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7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07F8F7-FA16-7DE5-81CD-8771D9FB24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7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F888C8-A92C-DD04-183D-94B1FB1B5884}"/>
              </a:ext>
            </a:extLst>
          </p:cNvPr>
          <p:cNvSpPr/>
          <p:nvPr/>
        </p:nvSpPr>
        <p:spPr bwMode="white">
          <a:xfrm>
            <a:off x="6691428" y="3984204"/>
            <a:ext cx="638095" cy="29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261276-BAD7-0C19-D1DC-C4FE00A543A2}"/>
              </a:ext>
            </a:extLst>
          </p:cNvPr>
          <p:cNvSpPr/>
          <p:nvPr/>
        </p:nvSpPr>
        <p:spPr bwMode="white">
          <a:xfrm>
            <a:off x="6691428" y="5280596"/>
            <a:ext cx="638095" cy="29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4CD6CE-0BA7-A2B5-794D-DA32B56D8957}"/>
              </a:ext>
            </a:extLst>
          </p:cNvPr>
          <p:cNvSpPr/>
          <p:nvPr/>
        </p:nvSpPr>
        <p:spPr bwMode="white">
          <a:xfrm>
            <a:off x="2691428" y="5461710"/>
            <a:ext cx="1820396" cy="424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87AE09-DD77-DE28-A2E9-EEEA1678E1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7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63E6FC-E56D-1E22-8EFE-BA8BF4F875C1}"/>
              </a:ext>
            </a:extLst>
          </p:cNvPr>
          <p:cNvSpPr/>
          <p:nvPr/>
        </p:nvSpPr>
        <p:spPr bwMode="white">
          <a:xfrm>
            <a:off x="8872380" y="1438892"/>
            <a:ext cx="1019047" cy="466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494DFB-F7DD-854B-80FE-97A742645F3A}"/>
              </a:ext>
            </a:extLst>
          </p:cNvPr>
          <p:cNvSpPr/>
          <p:nvPr/>
        </p:nvSpPr>
        <p:spPr bwMode="white">
          <a:xfrm>
            <a:off x="7148571" y="2715700"/>
            <a:ext cx="542856" cy="466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A3161A-ECED-E596-9AE6-C7D457AC5645}"/>
              </a:ext>
            </a:extLst>
          </p:cNvPr>
          <p:cNvSpPr/>
          <p:nvPr/>
        </p:nvSpPr>
        <p:spPr bwMode="white">
          <a:xfrm>
            <a:off x="6196190" y="3344576"/>
            <a:ext cx="1514285" cy="476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084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0E3EB6-81EC-1BDC-72B8-B7E076BA94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23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D3071B-0374-CBA3-711B-3497853A20BB}"/>
              </a:ext>
            </a:extLst>
          </p:cNvPr>
          <p:cNvSpPr/>
          <p:nvPr/>
        </p:nvSpPr>
        <p:spPr bwMode="white">
          <a:xfrm>
            <a:off x="3243375" y="2208705"/>
            <a:ext cx="1422574" cy="36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BF9F98-7EB2-FB81-E7D2-C5DF0FA58CAF}"/>
              </a:ext>
            </a:extLst>
          </p:cNvPr>
          <p:cNvSpPr/>
          <p:nvPr/>
        </p:nvSpPr>
        <p:spPr bwMode="white">
          <a:xfrm>
            <a:off x="7765129" y="2208705"/>
            <a:ext cx="948383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40244A4-992E-0FFC-F153-A37A8404DA1B}"/>
              </a:ext>
            </a:extLst>
          </p:cNvPr>
          <p:cNvSpPr/>
          <p:nvPr/>
        </p:nvSpPr>
        <p:spPr bwMode="white">
          <a:xfrm>
            <a:off x="1271464" y="3429001"/>
            <a:ext cx="2808312" cy="2218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4DA04D6C-7F64-E271-4FD7-03C632E232AA}"/>
              </a:ext>
            </a:extLst>
          </p:cNvPr>
          <p:cNvSpPr/>
          <p:nvPr/>
        </p:nvSpPr>
        <p:spPr bwMode="white">
          <a:xfrm>
            <a:off x="6096000" y="2996952"/>
            <a:ext cx="1944216" cy="352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850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1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1EF279-BA29-0593-42C3-9957F3A27A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1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EB3917-37FB-2E3D-362F-180BD388F170}"/>
              </a:ext>
            </a:extLst>
          </p:cNvPr>
          <p:cNvSpPr/>
          <p:nvPr/>
        </p:nvSpPr>
        <p:spPr bwMode="white">
          <a:xfrm>
            <a:off x="2939047" y="1210189"/>
            <a:ext cx="1866666" cy="40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1295F3-0260-234D-88E8-CB22F6008566}"/>
              </a:ext>
            </a:extLst>
          </p:cNvPr>
          <p:cNvSpPr/>
          <p:nvPr/>
        </p:nvSpPr>
        <p:spPr bwMode="white">
          <a:xfrm>
            <a:off x="8024760" y="1210189"/>
            <a:ext cx="2103687" cy="562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825719-72E5-684C-A7D0-0BC0593E0D41}"/>
              </a:ext>
            </a:extLst>
          </p:cNvPr>
          <p:cNvSpPr/>
          <p:nvPr/>
        </p:nvSpPr>
        <p:spPr bwMode="white">
          <a:xfrm>
            <a:off x="640720" y="2258222"/>
            <a:ext cx="2984039" cy="3835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4B3C6A-8681-A55C-3ED1-8ADE11B2E1D3}"/>
              </a:ext>
            </a:extLst>
          </p:cNvPr>
          <p:cNvSpPr/>
          <p:nvPr/>
        </p:nvSpPr>
        <p:spPr bwMode="white">
          <a:xfrm>
            <a:off x="5735960" y="2258222"/>
            <a:ext cx="2984039" cy="3835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160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946256-CF60-9C17-295A-34373AA579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47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0EDDDE-EABB-F19E-61A9-3140927FB44D}"/>
              </a:ext>
            </a:extLst>
          </p:cNvPr>
          <p:cNvSpPr/>
          <p:nvPr/>
        </p:nvSpPr>
        <p:spPr bwMode="white">
          <a:xfrm>
            <a:off x="5879976" y="3933056"/>
            <a:ext cx="4032448" cy="2592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5735E8B-EADE-DD7B-0D25-26F594FF470D}"/>
              </a:ext>
            </a:extLst>
          </p:cNvPr>
          <p:cNvSpPr/>
          <p:nvPr/>
        </p:nvSpPr>
        <p:spPr bwMode="white">
          <a:xfrm>
            <a:off x="2975979" y="6028205"/>
            <a:ext cx="425307" cy="37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566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0CB86E-E68F-5833-B059-206EA0D5E7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1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E0D6004-D407-C1BD-7D80-664A8E06633D}"/>
              </a:ext>
            </a:extLst>
          </p:cNvPr>
          <p:cNvSpPr/>
          <p:nvPr/>
        </p:nvSpPr>
        <p:spPr bwMode="white">
          <a:xfrm>
            <a:off x="2158095" y="5573816"/>
            <a:ext cx="428571" cy="371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856AC33-97AA-0A02-924D-07F83CFF7311}"/>
              </a:ext>
            </a:extLst>
          </p:cNvPr>
          <p:cNvSpPr/>
          <p:nvPr/>
        </p:nvSpPr>
        <p:spPr bwMode="white">
          <a:xfrm>
            <a:off x="5447928" y="1988839"/>
            <a:ext cx="3168352" cy="4194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7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B404A7-9DF0-B823-5FBA-380D53A244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3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F850D0-955C-F07E-DDD5-302F1E4FC4F9}"/>
              </a:ext>
            </a:extLst>
          </p:cNvPr>
          <p:cNvSpPr/>
          <p:nvPr/>
        </p:nvSpPr>
        <p:spPr bwMode="white">
          <a:xfrm>
            <a:off x="5834285" y="4845006"/>
            <a:ext cx="561904" cy="381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F355CC-1438-3AE1-38ED-1D3DD8289ABD}"/>
              </a:ext>
            </a:extLst>
          </p:cNvPr>
          <p:cNvSpPr/>
          <p:nvPr/>
        </p:nvSpPr>
        <p:spPr bwMode="white">
          <a:xfrm>
            <a:off x="7405714" y="4845006"/>
            <a:ext cx="828571" cy="41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C5F83F-8983-419C-62BC-83CFEF3D3DC1}"/>
              </a:ext>
            </a:extLst>
          </p:cNvPr>
          <p:cNvSpPr/>
          <p:nvPr/>
        </p:nvSpPr>
        <p:spPr bwMode="white">
          <a:xfrm>
            <a:off x="9120000" y="4845006"/>
            <a:ext cx="828571" cy="41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941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169828-6C33-E6EF-6418-9712766FA6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5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04B13D-6EDF-DFBE-A282-7218E82772C7}"/>
              </a:ext>
            </a:extLst>
          </p:cNvPr>
          <p:cNvSpPr/>
          <p:nvPr/>
        </p:nvSpPr>
        <p:spPr bwMode="white">
          <a:xfrm>
            <a:off x="1624761" y="3307612"/>
            <a:ext cx="3723809" cy="45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ABAA43-FD8E-D93E-4908-7A6BE05051BA}"/>
              </a:ext>
            </a:extLst>
          </p:cNvPr>
          <p:cNvSpPr/>
          <p:nvPr/>
        </p:nvSpPr>
        <p:spPr bwMode="white">
          <a:xfrm>
            <a:off x="1634285" y="4213257"/>
            <a:ext cx="4914285" cy="4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017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2023-07-25T19:15:42Z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