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504" y="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BEAC15-8CDC-6D3D-A038-5FE455AB2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095" y="3086143"/>
            <a:ext cx="6323809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8F89D-1624-5505-2828-F52FE3F09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8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58F9F-C20D-D8C3-A4B8-B4EEA7CE7115}"/>
              </a:ext>
            </a:extLst>
          </p:cNvPr>
          <p:cNvSpPr/>
          <p:nvPr/>
        </p:nvSpPr>
        <p:spPr bwMode="white">
          <a:xfrm>
            <a:off x="1764809" y="3914760"/>
            <a:ext cx="2549334" cy="32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A269A4-E388-5FE6-93C0-E62E86C564C2}"/>
              </a:ext>
            </a:extLst>
          </p:cNvPr>
          <p:cNvSpPr/>
          <p:nvPr/>
        </p:nvSpPr>
        <p:spPr bwMode="white">
          <a:xfrm>
            <a:off x="1416539" y="4514469"/>
            <a:ext cx="2047826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4C6511-B4A7-AE11-4865-960C57199FD3}"/>
              </a:ext>
            </a:extLst>
          </p:cNvPr>
          <p:cNvSpPr/>
          <p:nvPr/>
        </p:nvSpPr>
        <p:spPr bwMode="white">
          <a:xfrm>
            <a:off x="1416539" y="5107205"/>
            <a:ext cx="1365217" cy="27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D015E4-0E84-7A6F-757D-857F9156300E}"/>
              </a:ext>
            </a:extLst>
          </p:cNvPr>
          <p:cNvSpPr/>
          <p:nvPr/>
        </p:nvSpPr>
        <p:spPr bwMode="white">
          <a:xfrm>
            <a:off x="1416539" y="5706915"/>
            <a:ext cx="1323425" cy="32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41A80C-C65B-74E2-67D5-B120A8982CF3}"/>
              </a:ext>
            </a:extLst>
          </p:cNvPr>
          <p:cNvSpPr/>
          <p:nvPr/>
        </p:nvSpPr>
        <p:spPr bwMode="white">
          <a:xfrm>
            <a:off x="1388678" y="6285704"/>
            <a:ext cx="3252839" cy="32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0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C2BF2-02F0-EB8E-3A69-2DEDAC45F3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3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2343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0C2FC-1D67-5CBA-5C47-9486B1ED7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FA263-5AA1-68B7-FCC7-6267483A8540}"/>
              </a:ext>
            </a:extLst>
          </p:cNvPr>
          <p:cNvSpPr/>
          <p:nvPr/>
        </p:nvSpPr>
        <p:spPr bwMode="white">
          <a:xfrm>
            <a:off x="1186666" y="1286824"/>
            <a:ext cx="3076190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AB21D-E445-7882-2C51-431B423D2462}"/>
              </a:ext>
            </a:extLst>
          </p:cNvPr>
          <p:cNvSpPr/>
          <p:nvPr/>
        </p:nvSpPr>
        <p:spPr bwMode="white">
          <a:xfrm>
            <a:off x="681904" y="2030955"/>
            <a:ext cx="3325864" cy="56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48D56-D207-043C-D440-980D88B76F6C}"/>
              </a:ext>
            </a:extLst>
          </p:cNvPr>
          <p:cNvSpPr/>
          <p:nvPr/>
        </p:nvSpPr>
        <p:spPr bwMode="white">
          <a:xfrm>
            <a:off x="681904" y="2927729"/>
            <a:ext cx="2600000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5D1792-97B1-BF35-267A-B4F65013B88A}"/>
              </a:ext>
            </a:extLst>
          </p:cNvPr>
          <p:cNvSpPr/>
          <p:nvPr/>
        </p:nvSpPr>
        <p:spPr bwMode="white">
          <a:xfrm>
            <a:off x="681904" y="3710021"/>
            <a:ext cx="4733333" cy="4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09DDC-3BED-0FE2-0D9D-E0EF8E9D1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AE945-CACA-CD12-AB8B-F220450482B8}"/>
              </a:ext>
            </a:extLst>
          </p:cNvPr>
          <p:cNvSpPr/>
          <p:nvPr/>
        </p:nvSpPr>
        <p:spPr bwMode="white">
          <a:xfrm>
            <a:off x="5366871" y="4806190"/>
            <a:ext cx="765776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BA15B5-56EB-5B59-9788-B1B71CA44857}"/>
              </a:ext>
            </a:extLst>
          </p:cNvPr>
          <p:cNvSpPr/>
          <p:nvPr/>
        </p:nvSpPr>
        <p:spPr bwMode="white">
          <a:xfrm>
            <a:off x="6811404" y="5956447"/>
            <a:ext cx="765775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B06B4D-E15E-F0CE-1870-8854E0DB0623}"/>
              </a:ext>
            </a:extLst>
          </p:cNvPr>
          <p:cNvSpPr/>
          <p:nvPr/>
        </p:nvSpPr>
        <p:spPr bwMode="white">
          <a:xfrm>
            <a:off x="7907857" y="5947733"/>
            <a:ext cx="391590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6DB3BC-C68A-4EC3-1DC1-797CF9A875A6}"/>
              </a:ext>
            </a:extLst>
          </p:cNvPr>
          <p:cNvSpPr/>
          <p:nvPr/>
        </p:nvSpPr>
        <p:spPr bwMode="white">
          <a:xfrm>
            <a:off x="8734548" y="5956447"/>
            <a:ext cx="817836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38E6B-E492-D3A4-1927-D74A7F4C8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60023-9EE0-0858-DE09-8E413DA9C103}"/>
              </a:ext>
            </a:extLst>
          </p:cNvPr>
          <p:cNvSpPr/>
          <p:nvPr/>
        </p:nvSpPr>
        <p:spPr bwMode="white">
          <a:xfrm>
            <a:off x="6329523" y="1391768"/>
            <a:ext cx="847619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201048-CA59-642C-1390-032BC28EAAE0}"/>
              </a:ext>
            </a:extLst>
          </p:cNvPr>
          <p:cNvSpPr/>
          <p:nvPr/>
        </p:nvSpPr>
        <p:spPr bwMode="white">
          <a:xfrm>
            <a:off x="7472380" y="1344067"/>
            <a:ext cx="504761" cy="4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F1CE40-F6CB-43D5-5385-5AB12063C05A}"/>
              </a:ext>
            </a:extLst>
          </p:cNvPr>
          <p:cNvSpPr/>
          <p:nvPr/>
        </p:nvSpPr>
        <p:spPr bwMode="white">
          <a:xfrm>
            <a:off x="8434285" y="1391768"/>
            <a:ext cx="809523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6B64F3-2739-F920-CF9C-EFF48DF45839}"/>
              </a:ext>
            </a:extLst>
          </p:cNvPr>
          <p:cNvSpPr/>
          <p:nvPr/>
        </p:nvSpPr>
        <p:spPr bwMode="white">
          <a:xfrm>
            <a:off x="9881904" y="1372688"/>
            <a:ext cx="428571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7361F1-0A10-1A43-D472-53C8FE5245C8}"/>
              </a:ext>
            </a:extLst>
          </p:cNvPr>
          <p:cNvSpPr/>
          <p:nvPr/>
        </p:nvSpPr>
        <p:spPr bwMode="white">
          <a:xfrm>
            <a:off x="1158095" y="2641534"/>
            <a:ext cx="809523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EA4697-6052-E8A8-1D32-C7FB5A29D473}"/>
              </a:ext>
            </a:extLst>
          </p:cNvPr>
          <p:cNvSpPr/>
          <p:nvPr/>
        </p:nvSpPr>
        <p:spPr bwMode="white">
          <a:xfrm>
            <a:off x="4205714" y="3900840"/>
            <a:ext cx="561904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30C3E9-4860-7FBD-7FC7-2D39EF9B0FFE}"/>
              </a:ext>
            </a:extLst>
          </p:cNvPr>
          <p:cNvSpPr/>
          <p:nvPr/>
        </p:nvSpPr>
        <p:spPr bwMode="white">
          <a:xfrm>
            <a:off x="5215238" y="3853139"/>
            <a:ext cx="504761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E91103-570A-AC6E-0886-7F7B355C11C2}"/>
              </a:ext>
            </a:extLst>
          </p:cNvPr>
          <p:cNvSpPr/>
          <p:nvPr/>
        </p:nvSpPr>
        <p:spPr bwMode="white">
          <a:xfrm>
            <a:off x="6148571" y="3900840"/>
            <a:ext cx="847619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C8C5D2-BB62-8E4F-A315-7CF82319EADE}"/>
              </a:ext>
            </a:extLst>
          </p:cNvPr>
          <p:cNvSpPr/>
          <p:nvPr/>
        </p:nvSpPr>
        <p:spPr bwMode="white">
          <a:xfrm>
            <a:off x="7605714" y="3881760"/>
            <a:ext cx="438095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271161-641E-05F2-500F-BBAA46EAC353}"/>
              </a:ext>
            </a:extLst>
          </p:cNvPr>
          <p:cNvSpPr/>
          <p:nvPr/>
        </p:nvSpPr>
        <p:spPr bwMode="white">
          <a:xfrm>
            <a:off x="8510476" y="3900840"/>
            <a:ext cx="838094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FF40EF-545F-1290-076B-A91699108E1F}"/>
              </a:ext>
            </a:extLst>
          </p:cNvPr>
          <p:cNvSpPr/>
          <p:nvPr/>
        </p:nvSpPr>
        <p:spPr bwMode="white">
          <a:xfrm>
            <a:off x="3862857" y="5112446"/>
            <a:ext cx="1009523" cy="4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24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501F1-F863-A096-C602-F796ABE01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C3073-7D79-80BC-2D95-037AB65C80AC}"/>
              </a:ext>
            </a:extLst>
          </p:cNvPr>
          <p:cNvSpPr/>
          <p:nvPr/>
        </p:nvSpPr>
        <p:spPr bwMode="white">
          <a:xfrm>
            <a:off x="1662857" y="2972655"/>
            <a:ext cx="3809523" cy="5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BEEC9-F26A-8E7E-11F5-E6D51110BD63}"/>
              </a:ext>
            </a:extLst>
          </p:cNvPr>
          <p:cNvSpPr/>
          <p:nvPr/>
        </p:nvSpPr>
        <p:spPr bwMode="white">
          <a:xfrm>
            <a:off x="6710476" y="3001236"/>
            <a:ext cx="3638095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FA6AB-A2C5-A9F6-A4F1-B220C803973C}"/>
              </a:ext>
            </a:extLst>
          </p:cNvPr>
          <p:cNvSpPr/>
          <p:nvPr/>
        </p:nvSpPr>
        <p:spPr bwMode="white">
          <a:xfrm>
            <a:off x="1662857" y="3839606"/>
            <a:ext cx="4114285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52DF8-A9B6-37B6-4E9C-61186915B1DD}"/>
              </a:ext>
            </a:extLst>
          </p:cNvPr>
          <p:cNvSpPr/>
          <p:nvPr/>
        </p:nvSpPr>
        <p:spPr bwMode="white">
          <a:xfrm>
            <a:off x="6710476" y="3868187"/>
            <a:ext cx="2199999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0E75DB-5028-3DF7-1700-8B00BE40C5B3}"/>
              </a:ext>
            </a:extLst>
          </p:cNvPr>
          <p:cNvSpPr/>
          <p:nvPr/>
        </p:nvSpPr>
        <p:spPr bwMode="white">
          <a:xfrm>
            <a:off x="1662857" y="4697030"/>
            <a:ext cx="2904761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79170E-1A43-A08E-43DE-FA4C661A291C}"/>
              </a:ext>
            </a:extLst>
          </p:cNvPr>
          <p:cNvSpPr/>
          <p:nvPr/>
        </p:nvSpPr>
        <p:spPr bwMode="white">
          <a:xfrm>
            <a:off x="6710476" y="4744664"/>
            <a:ext cx="1457142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0951CF-6532-4021-F91F-C1C4E30FEDD1}"/>
              </a:ext>
            </a:extLst>
          </p:cNvPr>
          <p:cNvSpPr/>
          <p:nvPr/>
        </p:nvSpPr>
        <p:spPr bwMode="white">
          <a:xfrm>
            <a:off x="1662857" y="5602088"/>
            <a:ext cx="1228571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1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78734-F54A-3BAD-62B6-EA839521D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EC13A-FEFC-228F-593C-95358BCC58D0}"/>
              </a:ext>
            </a:extLst>
          </p:cNvPr>
          <p:cNvSpPr/>
          <p:nvPr/>
        </p:nvSpPr>
        <p:spPr bwMode="white">
          <a:xfrm>
            <a:off x="681904" y="2021818"/>
            <a:ext cx="4219047" cy="4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91A52-5C5D-DF66-B247-EBCE26E250ED}"/>
              </a:ext>
            </a:extLst>
          </p:cNvPr>
          <p:cNvSpPr/>
          <p:nvPr/>
        </p:nvSpPr>
        <p:spPr bwMode="white">
          <a:xfrm>
            <a:off x="5767619" y="2021818"/>
            <a:ext cx="3876190" cy="4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74DCC6-92D2-2299-6185-C7D58449856D}"/>
              </a:ext>
            </a:extLst>
          </p:cNvPr>
          <p:cNvSpPr/>
          <p:nvPr/>
        </p:nvSpPr>
        <p:spPr bwMode="white">
          <a:xfrm>
            <a:off x="681904" y="2871216"/>
            <a:ext cx="4476190" cy="44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E6BD7-F5D0-836C-47C6-14A33C5E7331}"/>
              </a:ext>
            </a:extLst>
          </p:cNvPr>
          <p:cNvSpPr/>
          <p:nvPr/>
        </p:nvSpPr>
        <p:spPr bwMode="white">
          <a:xfrm>
            <a:off x="5767619" y="2899847"/>
            <a:ext cx="2114285" cy="41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02ABF6-7ED5-4BA7-B3A5-57DE27987788}"/>
              </a:ext>
            </a:extLst>
          </p:cNvPr>
          <p:cNvSpPr/>
          <p:nvPr/>
        </p:nvSpPr>
        <p:spPr bwMode="white">
          <a:xfrm>
            <a:off x="681904" y="3739702"/>
            <a:ext cx="2685714" cy="44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790811-CEF8-3336-3F7D-7AB1C9578088}"/>
              </a:ext>
            </a:extLst>
          </p:cNvPr>
          <p:cNvSpPr/>
          <p:nvPr/>
        </p:nvSpPr>
        <p:spPr bwMode="white">
          <a:xfrm>
            <a:off x="5767619" y="3777877"/>
            <a:ext cx="1047619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000999-15F2-6A92-D9E8-34D59AA79F23}"/>
              </a:ext>
            </a:extLst>
          </p:cNvPr>
          <p:cNvSpPr/>
          <p:nvPr/>
        </p:nvSpPr>
        <p:spPr bwMode="white">
          <a:xfrm>
            <a:off x="681904" y="4636819"/>
            <a:ext cx="1895238" cy="40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34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90E1A-36D3-EC30-E073-B3349131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397BA-D540-307A-A705-1EAFE394EBE5}"/>
              </a:ext>
            </a:extLst>
          </p:cNvPr>
          <p:cNvSpPr/>
          <p:nvPr/>
        </p:nvSpPr>
        <p:spPr bwMode="white">
          <a:xfrm>
            <a:off x="681904" y="2068351"/>
            <a:ext cx="4495238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77888-C7F7-7325-A858-7075D99B1356}"/>
              </a:ext>
            </a:extLst>
          </p:cNvPr>
          <p:cNvSpPr/>
          <p:nvPr/>
        </p:nvSpPr>
        <p:spPr bwMode="white">
          <a:xfrm>
            <a:off x="5767620" y="2039751"/>
            <a:ext cx="3638094" cy="49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2007FA-5C5A-A043-EC14-B2FB9B56C50B}"/>
              </a:ext>
            </a:extLst>
          </p:cNvPr>
          <p:cNvSpPr/>
          <p:nvPr/>
        </p:nvSpPr>
        <p:spPr bwMode="white">
          <a:xfrm>
            <a:off x="681904" y="2945432"/>
            <a:ext cx="2133333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65AC6E-04FF-D3E7-5ACD-54768317DFDA}"/>
              </a:ext>
            </a:extLst>
          </p:cNvPr>
          <p:cNvSpPr/>
          <p:nvPr/>
        </p:nvSpPr>
        <p:spPr bwMode="white">
          <a:xfrm>
            <a:off x="5767620" y="2926365"/>
            <a:ext cx="2647618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AB4B15-4F5D-2212-F961-A1823197FE28}"/>
              </a:ext>
            </a:extLst>
          </p:cNvPr>
          <p:cNvSpPr/>
          <p:nvPr/>
        </p:nvSpPr>
        <p:spPr bwMode="white">
          <a:xfrm>
            <a:off x="681904" y="3793913"/>
            <a:ext cx="1361904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86CC46-EE52-685D-AE98-382C72C1ED20}"/>
              </a:ext>
            </a:extLst>
          </p:cNvPr>
          <p:cNvSpPr/>
          <p:nvPr/>
        </p:nvSpPr>
        <p:spPr bwMode="white">
          <a:xfrm>
            <a:off x="5767619" y="3793913"/>
            <a:ext cx="1323809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3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BB04D-36AE-BFBA-E96E-5066D5FCF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22710-3B6D-BF91-ACC8-8344B0BC2FB9}"/>
              </a:ext>
            </a:extLst>
          </p:cNvPr>
          <p:cNvSpPr/>
          <p:nvPr/>
        </p:nvSpPr>
        <p:spPr bwMode="white">
          <a:xfrm>
            <a:off x="6615803" y="3803485"/>
            <a:ext cx="3392951" cy="45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D4DD6A-2D93-3A12-C7DD-7FFABA8791AE}"/>
              </a:ext>
            </a:extLst>
          </p:cNvPr>
          <p:cNvSpPr/>
          <p:nvPr/>
        </p:nvSpPr>
        <p:spPr bwMode="white">
          <a:xfrm>
            <a:off x="6148721" y="4615001"/>
            <a:ext cx="4062728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8820A2-98FA-B759-7DEA-D5CD8B717F2F}"/>
              </a:ext>
            </a:extLst>
          </p:cNvPr>
          <p:cNvSpPr/>
          <p:nvPr/>
        </p:nvSpPr>
        <p:spPr bwMode="white">
          <a:xfrm>
            <a:off x="6148721" y="5426517"/>
            <a:ext cx="1692069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C3FCD0-F327-EEE4-9B3A-20FD107B41BC}"/>
              </a:ext>
            </a:extLst>
          </p:cNvPr>
          <p:cNvSpPr/>
          <p:nvPr/>
        </p:nvSpPr>
        <p:spPr bwMode="white">
          <a:xfrm>
            <a:off x="3090659" y="6264496"/>
            <a:ext cx="396578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78D2FC-579E-3FA3-3B54-314B8865AE71}"/>
              </a:ext>
            </a:extLst>
          </p:cNvPr>
          <p:cNvSpPr/>
          <p:nvPr/>
        </p:nvSpPr>
        <p:spPr bwMode="white">
          <a:xfrm>
            <a:off x="6148721" y="6282137"/>
            <a:ext cx="960601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4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AB344-29FD-954E-6E10-ECA9BA8C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E1738-97B6-8066-648A-0A39EA5CF827}"/>
              </a:ext>
            </a:extLst>
          </p:cNvPr>
          <p:cNvSpPr/>
          <p:nvPr/>
        </p:nvSpPr>
        <p:spPr bwMode="white">
          <a:xfrm>
            <a:off x="6196190" y="1983684"/>
            <a:ext cx="3500210" cy="4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09F624-379D-FF4D-1BCA-1C63541A2C0E}"/>
              </a:ext>
            </a:extLst>
          </p:cNvPr>
          <p:cNvSpPr/>
          <p:nvPr/>
        </p:nvSpPr>
        <p:spPr bwMode="white">
          <a:xfrm>
            <a:off x="5720000" y="2880838"/>
            <a:ext cx="3209523" cy="44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0CC95-B28C-BCA1-C6CD-66A6C725FE45}"/>
              </a:ext>
            </a:extLst>
          </p:cNvPr>
          <p:cNvSpPr/>
          <p:nvPr/>
        </p:nvSpPr>
        <p:spPr bwMode="white">
          <a:xfrm>
            <a:off x="2386666" y="3787537"/>
            <a:ext cx="428571" cy="38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B5A5D0-3F38-E99E-9244-9DE369FC3230}"/>
              </a:ext>
            </a:extLst>
          </p:cNvPr>
          <p:cNvSpPr/>
          <p:nvPr/>
        </p:nvSpPr>
        <p:spPr bwMode="white">
          <a:xfrm>
            <a:off x="5720000" y="3806625"/>
            <a:ext cx="2248208" cy="4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4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65B70-C6B3-B1B3-2413-C758E7CBD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95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91CEB-11BA-51B0-05BE-1583892ED728}"/>
              </a:ext>
            </a:extLst>
          </p:cNvPr>
          <p:cNvSpPr/>
          <p:nvPr/>
        </p:nvSpPr>
        <p:spPr bwMode="white">
          <a:xfrm>
            <a:off x="1671851" y="4718857"/>
            <a:ext cx="2944393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D78E9-1825-4C6D-A39B-312214CC0428}"/>
              </a:ext>
            </a:extLst>
          </p:cNvPr>
          <p:cNvSpPr/>
          <p:nvPr/>
        </p:nvSpPr>
        <p:spPr bwMode="white">
          <a:xfrm>
            <a:off x="1348221" y="5277711"/>
            <a:ext cx="1561036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39C16-E6E4-3122-24C2-5541E812F0CB}"/>
              </a:ext>
            </a:extLst>
          </p:cNvPr>
          <p:cNvSpPr/>
          <p:nvPr/>
        </p:nvSpPr>
        <p:spPr bwMode="white">
          <a:xfrm>
            <a:off x="1348221" y="5804811"/>
            <a:ext cx="1364320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6AB22-DCE9-9DDF-0FFE-3994467919A7}"/>
              </a:ext>
            </a:extLst>
          </p:cNvPr>
          <p:cNvSpPr/>
          <p:nvPr/>
        </p:nvSpPr>
        <p:spPr bwMode="white">
          <a:xfrm>
            <a:off x="1199456" y="6331911"/>
            <a:ext cx="2808311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2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2023-07-25T19:23:36Z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