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7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70C541-39CE-7B94-94DF-908F6ED74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714" y="2643285"/>
            <a:ext cx="6028571" cy="15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6BB42-2430-F995-08E9-6994B8D780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9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9014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5B46E-69B4-0282-30B5-B50E1D2C34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720000" y="972000"/>
            <a:ext cx="6528128" cy="410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2ABB46-A5C7-34AD-CA2A-8BBBC9EE2510}"/>
              </a:ext>
            </a:extLst>
          </p:cNvPr>
          <p:cNvSpPr/>
          <p:nvPr/>
        </p:nvSpPr>
        <p:spPr bwMode="white">
          <a:xfrm>
            <a:off x="681904" y="1172334"/>
            <a:ext cx="3333333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A8167B-D914-F7AA-BA2D-F97AFC689BDD}"/>
              </a:ext>
            </a:extLst>
          </p:cNvPr>
          <p:cNvSpPr/>
          <p:nvPr/>
        </p:nvSpPr>
        <p:spPr bwMode="white">
          <a:xfrm>
            <a:off x="1243809" y="2030908"/>
            <a:ext cx="2561904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C9FB40-5745-A084-D90B-823337B7D72D}"/>
              </a:ext>
            </a:extLst>
          </p:cNvPr>
          <p:cNvSpPr/>
          <p:nvPr/>
        </p:nvSpPr>
        <p:spPr bwMode="white">
          <a:xfrm>
            <a:off x="681904" y="2899022"/>
            <a:ext cx="1952380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177C9C-20DE-A1A9-7420-1CC4B0729FCA}"/>
              </a:ext>
            </a:extLst>
          </p:cNvPr>
          <p:cNvSpPr/>
          <p:nvPr/>
        </p:nvSpPr>
        <p:spPr bwMode="white">
          <a:xfrm>
            <a:off x="681904" y="3700358"/>
            <a:ext cx="2171428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76295A-0307-3AC2-9C01-11E91FF5BF2F}"/>
              </a:ext>
            </a:extLst>
          </p:cNvPr>
          <p:cNvSpPr/>
          <p:nvPr/>
        </p:nvSpPr>
        <p:spPr bwMode="white">
          <a:xfrm>
            <a:off x="681904" y="4530313"/>
            <a:ext cx="6361904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9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0F17D-F23D-7980-9BF6-A1DC48C05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CD30C7-47EE-EDE5-CF0E-C9D2A1B19F89}"/>
              </a:ext>
            </a:extLst>
          </p:cNvPr>
          <p:cNvSpPr/>
          <p:nvPr/>
        </p:nvSpPr>
        <p:spPr bwMode="white">
          <a:xfrm>
            <a:off x="9036453" y="4522453"/>
            <a:ext cx="387595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61246-B8A6-081F-86FB-8EDD6AA8EBD3}"/>
              </a:ext>
            </a:extLst>
          </p:cNvPr>
          <p:cNvSpPr/>
          <p:nvPr/>
        </p:nvSpPr>
        <p:spPr bwMode="white">
          <a:xfrm>
            <a:off x="9036453" y="6133229"/>
            <a:ext cx="387595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56BFB-F4F8-E695-ADD6-D7689290F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C0C94-9894-B87B-630F-5345FA64128B}"/>
              </a:ext>
            </a:extLst>
          </p:cNvPr>
          <p:cNvSpPr/>
          <p:nvPr/>
        </p:nvSpPr>
        <p:spPr bwMode="white">
          <a:xfrm>
            <a:off x="9091428" y="2058445"/>
            <a:ext cx="504761" cy="5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16C611-8687-385E-68AC-F2C1D3805129}"/>
              </a:ext>
            </a:extLst>
          </p:cNvPr>
          <p:cNvSpPr/>
          <p:nvPr/>
        </p:nvSpPr>
        <p:spPr bwMode="white">
          <a:xfrm>
            <a:off x="9158095" y="3945429"/>
            <a:ext cx="438095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7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F7351-AE31-80F5-D34A-93096B7E0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06FB4-4476-5E68-7131-31698FE2B892}"/>
              </a:ext>
            </a:extLst>
          </p:cNvPr>
          <p:cNvSpPr/>
          <p:nvPr/>
        </p:nvSpPr>
        <p:spPr bwMode="white">
          <a:xfrm>
            <a:off x="9081904" y="2925326"/>
            <a:ext cx="504760" cy="5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07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F8C0F-B2BA-1EAB-C05B-1A0690F436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8362C-4E15-C48E-4768-438A19B93486}"/>
              </a:ext>
            </a:extLst>
          </p:cNvPr>
          <p:cNvSpPr/>
          <p:nvPr/>
        </p:nvSpPr>
        <p:spPr bwMode="white">
          <a:xfrm>
            <a:off x="1860317" y="3566663"/>
            <a:ext cx="2789976" cy="35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6925EF-F369-4C54-79E6-9FD1A71FBF99}"/>
              </a:ext>
            </a:extLst>
          </p:cNvPr>
          <p:cNvSpPr/>
          <p:nvPr/>
        </p:nvSpPr>
        <p:spPr bwMode="white">
          <a:xfrm>
            <a:off x="1480211" y="4259080"/>
            <a:ext cx="2044969" cy="2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6544A4-B385-A38E-C226-70514BB20761}"/>
              </a:ext>
            </a:extLst>
          </p:cNvPr>
          <p:cNvSpPr/>
          <p:nvPr/>
        </p:nvSpPr>
        <p:spPr bwMode="white">
          <a:xfrm>
            <a:off x="1480211" y="4936280"/>
            <a:ext cx="1490014" cy="27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746FBC-F82A-528C-009D-838F846F3851}"/>
              </a:ext>
            </a:extLst>
          </p:cNvPr>
          <p:cNvSpPr/>
          <p:nvPr/>
        </p:nvSpPr>
        <p:spPr bwMode="white">
          <a:xfrm>
            <a:off x="1480211" y="5560216"/>
            <a:ext cx="2751966" cy="36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522C96-D2A1-E4E9-6094-E5BACC5CF8D6}"/>
              </a:ext>
            </a:extLst>
          </p:cNvPr>
          <p:cNvSpPr/>
          <p:nvPr/>
        </p:nvSpPr>
        <p:spPr bwMode="white">
          <a:xfrm>
            <a:off x="1449803" y="6229807"/>
            <a:ext cx="5975263" cy="36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4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0DFCF-6699-4530-BD56-C2DDEC888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7D5D05E-6472-7E2F-5067-E69CD88202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2" r="9053" b="44842"/>
          <a:stretch/>
        </p:blipFill>
        <p:spPr>
          <a:xfrm>
            <a:off x="6064518" y="3140968"/>
            <a:ext cx="5400600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0415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D5078-7730-6823-33AF-ADC51DCEA9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EB1E2-1B17-CC44-2800-E2CE72DC7E94}"/>
              </a:ext>
            </a:extLst>
          </p:cNvPr>
          <p:cNvSpPr/>
          <p:nvPr/>
        </p:nvSpPr>
        <p:spPr bwMode="white">
          <a:xfrm>
            <a:off x="1167004" y="1209337"/>
            <a:ext cx="2499575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15365-FFD8-DBAD-1FC7-D49783387DB2}"/>
              </a:ext>
            </a:extLst>
          </p:cNvPr>
          <p:cNvSpPr/>
          <p:nvPr/>
        </p:nvSpPr>
        <p:spPr bwMode="white">
          <a:xfrm>
            <a:off x="683508" y="2030890"/>
            <a:ext cx="2820203" cy="41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9DCC0B-AD7D-131E-9C41-8182E96F80E1}"/>
              </a:ext>
            </a:extLst>
          </p:cNvPr>
          <p:cNvSpPr/>
          <p:nvPr/>
        </p:nvSpPr>
        <p:spPr bwMode="white">
          <a:xfrm>
            <a:off x="683509" y="2806801"/>
            <a:ext cx="1724160" cy="41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7C3385-A510-A7AE-183C-D7810B343A59}"/>
              </a:ext>
            </a:extLst>
          </p:cNvPr>
          <p:cNvSpPr/>
          <p:nvPr/>
        </p:nvSpPr>
        <p:spPr bwMode="white">
          <a:xfrm>
            <a:off x="1194371" y="3646611"/>
            <a:ext cx="2472207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6555E3-1552-82AF-CDD4-73E452EB6D91}"/>
              </a:ext>
            </a:extLst>
          </p:cNvPr>
          <p:cNvSpPr/>
          <p:nvPr/>
        </p:nvSpPr>
        <p:spPr bwMode="white">
          <a:xfrm>
            <a:off x="683509" y="4513806"/>
            <a:ext cx="2089061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E94763-6C97-01C7-5542-BA60CD462C87}"/>
              </a:ext>
            </a:extLst>
          </p:cNvPr>
          <p:cNvSpPr/>
          <p:nvPr/>
        </p:nvSpPr>
        <p:spPr bwMode="white">
          <a:xfrm>
            <a:off x="683509" y="5326231"/>
            <a:ext cx="2572556" cy="4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172057-C7F5-FEDB-09EC-DFFDA9DA3759}"/>
              </a:ext>
            </a:extLst>
          </p:cNvPr>
          <p:cNvSpPr/>
          <p:nvPr/>
        </p:nvSpPr>
        <p:spPr bwMode="white">
          <a:xfrm>
            <a:off x="683509" y="6175168"/>
            <a:ext cx="7644739" cy="55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67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02057-C1B4-A61B-06CF-9150A428E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3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6D0FD4-B7AD-724C-7DA3-F07D03C903B9}"/>
              </a:ext>
            </a:extLst>
          </p:cNvPr>
          <p:cNvSpPr/>
          <p:nvPr/>
        </p:nvSpPr>
        <p:spPr bwMode="white">
          <a:xfrm>
            <a:off x="1898642" y="4240140"/>
            <a:ext cx="3179233" cy="34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9E81A-E37A-34C3-E694-4A45BE8B84EE}"/>
              </a:ext>
            </a:extLst>
          </p:cNvPr>
          <p:cNvSpPr/>
          <p:nvPr/>
        </p:nvSpPr>
        <p:spPr bwMode="white">
          <a:xfrm>
            <a:off x="1503177" y="4938792"/>
            <a:ext cx="1527583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2D4A7A-5AE3-328E-1C86-6F0A5747889E}"/>
              </a:ext>
            </a:extLst>
          </p:cNvPr>
          <p:cNvSpPr/>
          <p:nvPr/>
        </p:nvSpPr>
        <p:spPr bwMode="white">
          <a:xfrm>
            <a:off x="1503177" y="5598630"/>
            <a:ext cx="1736947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7C7CC3-AA04-A407-5EB3-A954710D9B49}"/>
              </a:ext>
            </a:extLst>
          </p:cNvPr>
          <p:cNvSpPr/>
          <p:nvPr/>
        </p:nvSpPr>
        <p:spPr bwMode="white">
          <a:xfrm>
            <a:off x="1479914" y="6273994"/>
            <a:ext cx="6474781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2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EDB85-D413-02F6-F707-0A36D82FC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8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466CF-866B-9A75-7880-AAAEBEC1E837}"/>
              </a:ext>
            </a:extLst>
          </p:cNvPr>
          <p:cNvSpPr/>
          <p:nvPr/>
        </p:nvSpPr>
        <p:spPr bwMode="white">
          <a:xfrm>
            <a:off x="1374747" y="3907786"/>
            <a:ext cx="1936380" cy="31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DB612-5F74-BA98-D6F2-A13E483D8A68}"/>
              </a:ext>
            </a:extLst>
          </p:cNvPr>
          <p:cNvSpPr/>
          <p:nvPr/>
        </p:nvSpPr>
        <p:spPr bwMode="white">
          <a:xfrm>
            <a:off x="1723017" y="4521443"/>
            <a:ext cx="2751331" cy="27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CD23A8-9EEB-C354-3671-8C3096A474CB}"/>
              </a:ext>
            </a:extLst>
          </p:cNvPr>
          <p:cNvSpPr/>
          <p:nvPr/>
        </p:nvSpPr>
        <p:spPr bwMode="white">
          <a:xfrm>
            <a:off x="1409574" y="5135099"/>
            <a:ext cx="1177151" cy="27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82FA7C-7F20-7A99-695A-ADC06B31A9F7}"/>
              </a:ext>
            </a:extLst>
          </p:cNvPr>
          <p:cNvSpPr/>
          <p:nvPr/>
        </p:nvSpPr>
        <p:spPr bwMode="white">
          <a:xfrm>
            <a:off x="1409574" y="5741782"/>
            <a:ext cx="1532387" cy="32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2B430F-1D31-9D81-96FA-7202352CA7E8}"/>
              </a:ext>
            </a:extLst>
          </p:cNvPr>
          <p:cNvSpPr/>
          <p:nvPr/>
        </p:nvSpPr>
        <p:spPr bwMode="white">
          <a:xfrm>
            <a:off x="1381712" y="6348464"/>
            <a:ext cx="5506376" cy="38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46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