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6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0FC48D-3117-3E6E-E567-E52692A73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000" y="3090905"/>
            <a:ext cx="6000000" cy="6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16640-8C84-C7B9-E77E-AC883E3D8F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4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E39003-E4A2-B3A1-092C-AC8B7C94A640}"/>
              </a:ext>
            </a:extLst>
          </p:cNvPr>
          <p:cNvSpPr/>
          <p:nvPr/>
        </p:nvSpPr>
        <p:spPr bwMode="white">
          <a:xfrm>
            <a:off x="1632340" y="4631815"/>
            <a:ext cx="3095508" cy="40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7DA88A-B042-F8DD-C565-7364CD9FC393}"/>
              </a:ext>
            </a:extLst>
          </p:cNvPr>
          <p:cNvSpPr/>
          <p:nvPr/>
        </p:nvSpPr>
        <p:spPr bwMode="white">
          <a:xfrm>
            <a:off x="1605766" y="5482523"/>
            <a:ext cx="4058185" cy="40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B6AF77-2162-8F15-4132-D369C1163631}"/>
              </a:ext>
            </a:extLst>
          </p:cNvPr>
          <p:cNvSpPr/>
          <p:nvPr/>
        </p:nvSpPr>
        <p:spPr bwMode="white">
          <a:xfrm>
            <a:off x="1614624" y="6200307"/>
            <a:ext cx="5201455" cy="41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23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2A659-0CFE-2FB2-7302-68E0233737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52996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71744E-22B2-D57D-9E57-1AF645F32A43}"/>
              </a:ext>
            </a:extLst>
          </p:cNvPr>
          <p:cNvSpPr/>
          <p:nvPr/>
        </p:nvSpPr>
        <p:spPr bwMode="white">
          <a:xfrm>
            <a:off x="2841738" y="3003265"/>
            <a:ext cx="654280" cy="20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E4BA1E-E9B0-2E02-B2F6-529B03E75E92}"/>
              </a:ext>
            </a:extLst>
          </p:cNvPr>
          <p:cNvSpPr/>
          <p:nvPr/>
        </p:nvSpPr>
        <p:spPr bwMode="white">
          <a:xfrm>
            <a:off x="5033577" y="3003265"/>
            <a:ext cx="803830" cy="20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9A5313-B7E5-8DED-1DCE-08012F596F39}"/>
              </a:ext>
            </a:extLst>
          </p:cNvPr>
          <p:cNvSpPr/>
          <p:nvPr/>
        </p:nvSpPr>
        <p:spPr bwMode="white">
          <a:xfrm>
            <a:off x="1343472" y="3484823"/>
            <a:ext cx="2152545" cy="261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CBFF1E-1D57-D265-B37A-0D4E3D0465F1}"/>
              </a:ext>
            </a:extLst>
          </p:cNvPr>
          <p:cNvSpPr/>
          <p:nvPr/>
        </p:nvSpPr>
        <p:spPr bwMode="white">
          <a:xfrm>
            <a:off x="3496018" y="3484822"/>
            <a:ext cx="2676311" cy="318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DE388-8910-B795-C750-291F7A8204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6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698357-5A6C-385C-289A-E05D5ADAC0E7}"/>
              </a:ext>
            </a:extLst>
          </p:cNvPr>
          <p:cNvSpPr/>
          <p:nvPr/>
        </p:nvSpPr>
        <p:spPr bwMode="white">
          <a:xfrm>
            <a:off x="2463160" y="1945316"/>
            <a:ext cx="1400592" cy="31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AAE081-AB06-3170-855C-2FC8541AD7D6}"/>
              </a:ext>
            </a:extLst>
          </p:cNvPr>
          <p:cNvSpPr/>
          <p:nvPr/>
        </p:nvSpPr>
        <p:spPr bwMode="white">
          <a:xfrm>
            <a:off x="6348955" y="1945316"/>
            <a:ext cx="1256528" cy="31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A58AA7-2098-A38A-C1D5-43304476F941}"/>
              </a:ext>
            </a:extLst>
          </p:cNvPr>
          <p:cNvSpPr/>
          <p:nvPr/>
        </p:nvSpPr>
        <p:spPr bwMode="white">
          <a:xfrm>
            <a:off x="1055440" y="2693462"/>
            <a:ext cx="3096344" cy="40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96486B-5913-0E26-CBD0-5B6A853B7CE8}"/>
              </a:ext>
            </a:extLst>
          </p:cNvPr>
          <p:cNvSpPr/>
          <p:nvPr/>
        </p:nvSpPr>
        <p:spPr bwMode="white">
          <a:xfrm>
            <a:off x="4439816" y="2693462"/>
            <a:ext cx="3528392" cy="390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63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4498E-FE71-EB2A-8465-0576666F1D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722013-D911-E979-6298-2D73B54E8732}"/>
              </a:ext>
            </a:extLst>
          </p:cNvPr>
          <p:cNvSpPr/>
          <p:nvPr/>
        </p:nvSpPr>
        <p:spPr bwMode="white">
          <a:xfrm>
            <a:off x="2681904" y="2356027"/>
            <a:ext cx="1495238" cy="46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77FBCB-955F-AFD1-83F7-C3BDBDB0DBAC}"/>
              </a:ext>
            </a:extLst>
          </p:cNvPr>
          <p:cNvSpPr/>
          <p:nvPr/>
        </p:nvSpPr>
        <p:spPr bwMode="white">
          <a:xfrm>
            <a:off x="7034285" y="2356027"/>
            <a:ext cx="1904762" cy="47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9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8E3DC-D787-64C1-414F-36248D6CE0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2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F7A880-D937-21DB-CDF6-8AB1C5F1E265}"/>
              </a:ext>
            </a:extLst>
          </p:cNvPr>
          <p:cNvSpPr/>
          <p:nvPr/>
        </p:nvSpPr>
        <p:spPr bwMode="white">
          <a:xfrm>
            <a:off x="4214521" y="4485452"/>
            <a:ext cx="235420" cy="29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632D7F-84CB-C08B-14D5-21BDE3369D12}"/>
              </a:ext>
            </a:extLst>
          </p:cNvPr>
          <p:cNvSpPr/>
          <p:nvPr/>
        </p:nvSpPr>
        <p:spPr bwMode="white">
          <a:xfrm>
            <a:off x="5663827" y="4485452"/>
            <a:ext cx="654762" cy="31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23BA7A-AFDC-41DB-74AC-639809A67DA7}"/>
              </a:ext>
            </a:extLst>
          </p:cNvPr>
          <p:cNvSpPr/>
          <p:nvPr/>
        </p:nvSpPr>
        <p:spPr bwMode="white">
          <a:xfrm>
            <a:off x="7451551" y="4485452"/>
            <a:ext cx="853399" cy="31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ABF11F-DFF3-A1F1-1DA7-4D0A61A4B20A}"/>
              </a:ext>
            </a:extLst>
          </p:cNvPr>
          <p:cNvSpPr/>
          <p:nvPr/>
        </p:nvSpPr>
        <p:spPr bwMode="white">
          <a:xfrm>
            <a:off x="4207164" y="5317780"/>
            <a:ext cx="242777" cy="29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15520A-1166-E68C-BF9D-E7ABBA9C3F39}"/>
              </a:ext>
            </a:extLst>
          </p:cNvPr>
          <p:cNvSpPr/>
          <p:nvPr/>
        </p:nvSpPr>
        <p:spPr bwMode="white">
          <a:xfrm>
            <a:off x="5663827" y="5317780"/>
            <a:ext cx="654762" cy="30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9BFAD8-E7B8-534D-C87C-57257D0B361D}"/>
              </a:ext>
            </a:extLst>
          </p:cNvPr>
          <p:cNvSpPr/>
          <p:nvPr/>
        </p:nvSpPr>
        <p:spPr bwMode="white">
          <a:xfrm>
            <a:off x="7451551" y="5317780"/>
            <a:ext cx="853399" cy="30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DD84DD-3B26-2C01-6A43-183377F396BA}"/>
              </a:ext>
            </a:extLst>
          </p:cNvPr>
          <p:cNvSpPr/>
          <p:nvPr/>
        </p:nvSpPr>
        <p:spPr bwMode="white">
          <a:xfrm>
            <a:off x="4229235" y="6142741"/>
            <a:ext cx="205992" cy="28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A81772-814E-1C64-7E86-F3CE1B0523FC}"/>
              </a:ext>
            </a:extLst>
          </p:cNvPr>
          <p:cNvSpPr/>
          <p:nvPr/>
        </p:nvSpPr>
        <p:spPr bwMode="white">
          <a:xfrm>
            <a:off x="5663827" y="6142741"/>
            <a:ext cx="654762" cy="30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7A4FB9-5E1A-FE80-81D9-49F6A2FAA9FB}"/>
              </a:ext>
            </a:extLst>
          </p:cNvPr>
          <p:cNvSpPr/>
          <p:nvPr/>
        </p:nvSpPr>
        <p:spPr bwMode="white">
          <a:xfrm>
            <a:off x="7451551" y="6142741"/>
            <a:ext cx="860756" cy="30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71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53C68-182D-D225-3CDD-31B51652D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06F0FC-A93E-8C8C-96E6-9B20E5D19F48}"/>
              </a:ext>
            </a:extLst>
          </p:cNvPr>
          <p:cNvSpPr/>
          <p:nvPr/>
        </p:nvSpPr>
        <p:spPr bwMode="white">
          <a:xfrm>
            <a:off x="1643809" y="4071306"/>
            <a:ext cx="3238095" cy="45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11313F-45E2-39AC-F00A-36A184DFB966}"/>
              </a:ext>
            </a:extLst>
          </p:cNvPr>
          <p:cNvSpPr/>
          <p:nvPr/>
        </p:nvSpPr>
        <p:spPr bwMode="white">
          <a:xfrm>
            <a:off x="1634285" y="4910502"/>
            <a:ext cx="5152380" cy="4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85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040B6-284E-DF3A-95D7-B7330F0D14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AFB344-F96E-85EC-A52A-A72EF4950C9E}"/>
              </a:ext>
            </a:extLst>
          </p:cNvPr>
          <p:cNvSpPr/>
          <p:nvPr/>
        </p:nvSpPr>
        <p:spPr bwMode="white">
          <a:xfrm>
            <a:off x="1615238" y="4097062"/>
            <a:ext cx="3495238" cy="4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BD7C17-AA1E-9AAF-6ED4-5FF913DD20B5}"/>
              </a:ext>
            </a:extLst>
          </p:cNvPr>
          <p:cNvSpPr/>
          <p:nvPr/>
        </p:nvSpPr>
        <p:spPr bwMode="white">
          <a:xfrm>
            <a:off x="1624761" y="4935493"/>
            <a:ext cx="5857142" cy="4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23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C45ED-AD30-25AB-051D-A85DBA4718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8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8217F8-0E2E-C944-495E-41E457AD367A}"/>
              </a:ext>
            </a:extLst>
          </p:cNvPr>
          <p:cNvSpPr/>
          <p:nvPr/>
        </p:nvSpPr>
        <p:spPr bwMode="white">
          <a:xfrm>
            <a:off x="2097596" y="4853025"/>
            <a:ext cx="3411192" cy="38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0F796F-71FC-577C-8E7A-2FBC29877410}"/>
              </a:ext>
            </a:extLst>
          </p:cNvPr>
          <p:cNvSpPr/>
          <p:nvPr/>
        </p:nvSpPr>
        <p:spPr bwMode="white">
          <a:xfrm>
            <a:off x="2105796" y="5566871"/>
            <a:ext cx="8094660" cy="37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CEF748-7F4B-5680-9664-5CFB31F495E3}"/>
              </a:ext>
            </a:extLst>
          </p:cNvPr>
          <p:cNvSpPr/>
          <p:nvPr/>
        </p:nvSpPr>
        <p:spPr bwMode="white">
          <a:xfrm>
            <a:off x="2113996" y="6297128"/>
            <a:ext cx="614998" cy="38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70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86D04-5B7F-E63F-B10E-C8D0B8F973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D14E76-6FC3-2D7E-9C96-46966DF85CB8}"/>
              </a:ext>
            </a:extLst>
          </p:cNvPr>
          <p:cNvSpPr/>
          <p:nvPr/>
        </p:nvSpPr>
        <p:spPr bwMode="white">
          <a:xfrm>
            <a:off x="1405714" y="2974305"/>
            <a:ext cx="4171428" cy="4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98830D-9011-67E4-9C7D-01841D25AC5F}"/>
              </a:ext>
            </a:extLst>
          </p:cNvPr>
          <p:cNvSpPr/>
          <p:nvPr/>
        </p:nvSpPr>
        <p:spPr bwMode="white">
          <a:xfrm>
            <a:off x="1396190" y="3803831"/>
            <a:ext cx="8409523" cy="4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70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