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19" autoAdjust="0"/>
    <p:restoredTop sz="94660"/>
  </p:normalViewPr>
  <p:slideViewPr>
    <p:cSldViewPr showGuides="1">
      <p:cViewPr varScale="1">
        <p:scale>
          <a:sx n="64" d="100"/>
          <a:sy n="64" d="100"/>
        </p:scale>
        <p:origin x="24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CAD6BA-DB2E-E131-7B30-0C9814C0FA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381" y="3081381"/>
            <a:ext cx="5495238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6CCE7-9E02-57BD-C20D-746806F5B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945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72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1DC4A-8DD0-F2AC-BC40-0C0CD3EB5F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4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7DDA45-93BD-9243-8444-8D901439FFC0}"/>
              </a:ext>
            </a:extLst>
          </p:cNvPr>
          <p:cNvSpPr/>
          <p:nvPr/>
        </p:nvSpPr>
        <p:spPr bwMode="white">
          <a:xfrm>
            <a:off x="3096038" y="1011551"/>
            <a:ext cx="1127753" cy="7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1166B5-70BA-15BD-8F52-6D0EC31015D2}"/>
              </a:ext>
            </a:extLst>
          </p:cNvPr>
          <p:cNvSpPr/>
          <p:nvPr/>
        </p:nvSpPr>
        <p:spPr bwMode="white">
          <a:xfrm>
            <a:off x="7947874" y="1011551"/>
            <a:ext cx="1385799" cy="7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AB3BE3-C5D8-B7FE-25DD-2BFA3E4CDDD9}"/>
              </a:ext>
            </a:extLst>
          </p:cNvPr>
          <p:cNvSpPr/>
          <p:nvPr/>
        </p:nvSpPr>
        <p:spPr bwMode="white">
          <a:xfrm>
            <a:off x="3096038" y="1936779"/>
            <a:ext cx="1209915" cy="7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FC913B-473C-D8E9-ABDE-E05E9E6798EE}"/>
              </a:ext>
            </a:extLst>
          </p:cNvPr>
          <p:cNvSpPr/>
          <p:nvPr/>
        </p:nvSpPr>
        <p:spPr bwMode="white">
          <a:xfrm>
            <a:off x="7947874" y="1936779"/>
            <a:ext cx="1376241" cy="7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0A3646A-B0D5-9E67-CCC1-006DBD6AFF8F}"/>
              </a:ext>
            </a:extLst>
          </p:cNvPr>
          <p:cNvSpPr/>
          <p:nvPr/>
        </p:nvSpPr>
        <p:spPr bwMode="white">
          <a:xfrm>
            <a:off x="3096038" y="2852937"/>
            <a:ext cx="1127753" cy="7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7010406-C139-74FE-015F-466495950B24}"/>
              </a:ext>
            </a:extLst>
          </p:cNvPr>
          <p:cNvSpPr/>
          <p:nvPr/>
        </p:nvSpPr>
        <p:spPr bwMode="white">
          <a:xfrm>
            <a:off x="7947874" y="2852937"/>
            <a:ext cx="1385799" cy="7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C73E8E9-7C82-7719-B8BD-66726F2F4997}"/>
              </a:ext>
            </a:extLst>
          </p:cNvPr>
          <p:cNvSpPr/>
          <p:nvPr/>
        </p:nvSpPr>
        <p:spPr bwMode="white">
          <a:xfrm>
            <a:off x="3096038" y="3769094"/>
            <a:ext cx="1127753" cy="7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36A342F-48C7-CB28-5976-9078F019B7DC}"/>
              </a:ext>
            </a:extLst>
          </p:cNvPr>
          <p:cNvSpPr/>
          <p:nvPr/>
        </p:nvSpPr>
        <p:spPr bwMode="white">
          <a:xfrm>
            <a:off x="7947874" y="3769094"/>
            <a:ext cx="1385799" cy="7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6E3F0BC-DE7C-12C1-639F-3B6DA54539E2}"/>
              </a:ext>
            </a:extLst>
          </p:cNvPr>
          <p:cNvSpPr/>
          <p:nvPr/>
        </p:nvSpPr>
        <p:spPr bwMode="white">
          <a:xfrm>
            <a:off x="3096038" y="4693402"/>
            <a:ext cx="1127753" cy="75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8491DB8-4AF1-BFED-E5A6-3B2B6B926644}"/>
              </a:ext>
            </a:extLst>
          </p:cNvPr>
          <p:cNvSpPr/>
          <p:nvPr/>
        </p:nvSpPr>
        <p:spPr bwMode="white">
          <a:xfrm>
            <a:off x="7947874" y="4693402"/>
            <a:ext cx="1385799" cy="75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F088366-4296-C7A8-E37C-B59E593949EF}"/>
              </a:ext>
            </a:extLst>
          </p:cNvPr>
          <p:cNvSpPr/>
          <p:nvPr/>
        </p:nvSpPr>
        <p:spPr bwMode="white">
          <a:xfrm>
            <a:off x="3096039" y="5618630"/>
            <a:ext cx="1108638" cy="75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4DBFBA5-16C5-FC5F-1648-F5067C99BCBF}"/>
              </a:ext>
            </a:extLst>
          </p:cNvPr>
          <p:cNvSpPr/>
          <p:nvPr/>
        </p:nvSpPr>
        <p:spPr bwMode="white">
          <a:xfrm>
            <a:off x="7947874" y="5618630"/>
            <a:ext cx="1385799" cy="75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05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4" grpId="0" animBg="1"/>
      <p:bldP spid="18" grpId="0" animBg="1"/>
      <p:bldP spid="19" grpId="0" animBg="1"/>
      <p:bldP spid="23" grpId="0" animBg="1"/>
      <p:bldP spid="24" grpId="0" animBg="1"/>
      <p:bldP spid="28" grpId="0" animBg="1"/>
      <p:bldP spid="29" grpId="0" animBg="1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55E89-F960-037F-3E88-4B4F882222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8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57E3BF-A6CA-2C44-9B39-834B8499D199}"/>
              </a:ext>
            </a:extLst>
          </p:cNvPr>
          <p:cNvSpPr/>
          <p:nvPr/>
        </p:nvSpPr>
        <p:spPr bwMode="white">
          <a:xfrm>
            <a:off x="5840219" y="3663588"/>
            <a:ext cx="1040184" cy="46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ED6CB1-725A-8C0B-8FCF-3C4F14A05F47}"/>
              </a:ext>
            </a:extLst>
          </p:cNvPr>
          <p:cNvSpPr/>
          <p:nvPr/>
        </p:nvSpPr>
        <p:spPr bwMode="white">
          <a:xfrm>
            <a:off x="3024547" y="5269570"/>
            <a:ext cx="2062435" cy="47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70A56-9E60-939A-33A9-BF70CF792D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FF962-2F37-E7DB-A5D0-6DA9C92B9223}"/>
              </a:ext>
            </a:extLst>
          </p:cNvPr>
          <p:cNvSpPr/>
          <p:nvPr/>
        </p:nvSpPr>
        <p:spPr bwMode="white">
          <a:xfrm>
            <a:off x="2767619" y="2906269"/>
            <a:ext cx="4933333" cy="4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EAC3F6-88D4-BD87-7FE1-60C0C84EEB15}"/>
              </a:ext>
            </a:extLst>
          </p:cNvPr>
          <p:cNvSpPr/>
          <p:nvPr/>
        </p:nvSpPr>
        <p:spPr bwMode="white">
          <a:xfrm>
            <a:off x="4367809" y="3503898"/>
            <a:ext cx="6408712" cy="93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01815B-EFFB-8C1C-A1F1-252D9068F3AF}"/>
              </a:ext>
            </a:extLst>
          </p:cNvPr>
          <p:cNvSpPr/>
          <p:nvPr/>
        </p:nvSpPr>
        <p:spPr bwMode="white">
          <a:xfrm>
            <a:off x="1424761" y="4437112"/>
            <a:ext cx="1934935" cy="113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77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30851-B5D4-9B6E-7677-35A3DD9F10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9A71E3-DC93-7D67-6060-0BA96B16C9B6}"/>
              </a:ext>
            </a:extLst>
          </p:cNvPr>
          <p:cNvSpPr/>
          <p:nvPr/>
        </p:nvSpPr>
        <p:spPr bwMode="white">
          <a:xfrm>
            <a:off x="7548571" y="1706701"/>
            <a:ext cx="1067709" cy="69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78E865-E45D-CA0B-8346-49E65F5A7675}"/>
              </a:ext>
            </a:extLst>
          </p:cNvPr>
          <p:cNvSpPr/>
          <p:nvPr/>
        </p:nvSpPr>
        <p:spPr bwMode="white">
          <a:xfrm>
            <a:off x="7548571" y="2565440"/>
            <a:ext cx="1409523" cy="69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238004-3D05-6E90-D0FC-0DBF8AFFCB0E}"/>
              </a:ext>
            </a:extLst>
          </p:cNvPr>
          <p:cNvSpPr/>
          <p:nvPr/>
        </p:nvSpPr>
        <p:spPr bwMode="white">
          <a:xfrm>
            <a:off x="7548571" y="3424181"/>
            <a:ext cx="1409523" cy="69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6E66FE-78FE-7C53-0350-CBCB0702B06C}"/>
              </a:ext>
            </a:extLst>
          </p:cNvPr>
          <p:cNvSpPr/>
          <p:nvPr/>
        </p:nvSpPr>
        <p:spPr bwMode="white">
          <a:xfrm>
            <a:off x="7548571" y="4282922"/>
            <a:ext cx="1715781" cy="68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0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14E3D-D325-5B18-40A4-1F85DE4DC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4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B4C73E-EAAA-501B-7A80-362E7A813EBE}"/>
              </a:ext>
            </a:extLst>
          </p:cNvPr>
          <p:cNvSpPr/>
          <p:nvPr/>
        </p:nvSpPr>
        <p:spPr bwMode="white">
          <a:xfrm>
            <a:off x="2283654" y="2639755"/>
            <a:ext cx="1431514" cy="31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99BFFD-171B-DFD9-2A21-323C63032B25}"/>
              </a:ext>
            </a:extLst>
          </p:cNvPr>
          <p:cNvSpPr/>
          <p:nvPr/>
        </p:nvSpPr>
        <p:spPr bwMode="white">
          <a:xfrm>
            <a:off x="6321258" y="2639755"/>
            <a:ext cx="1438855" cy="31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E39824-D32C-B87A-4017-E9F7A56A88A8}"/>
              </a:ext>
            </a:extLst>
          </p:cNvPr>
          <p:cNvSpPr/>
          <p:nvPr/>
        </p:nvSpPr>
        <p:spPr bwMode="white">
          <a:xfrm>
            <a:off x="1127448" y="3234857"/>
            <a:ext cx="3024335" cy="349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B92426-FF3E-44D0-9CDB-6F86B4450F7C}"/>
              </a:ext>
            </a:extLst>
          </p:cNvPr>
          <p:cNvSpPr/>
          <p:nvPr/>
        </p:nvSpPr>
        <p:spPr bwMode="white">
          <a:xfrm>
            <a:off x="5087889" y="3234857"/>
            <a:ext cx="2672224" cy="265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37247-6AFD-B212-CBA7-876E8D31F0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53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E4A139-B733-96EA-F8C8-B3F1D951F3A6}"/>
              </a:ext>
            </a:extLst>
          </p:cNvPr>
          <p:cNvSpPr/>
          <p:nvPr/>
        </p:nvSpPr>
        <p:spPr bwMode="white">
          <a:xfrm>
            <a:off x="2135560" y="1146168"/>
            <a:ext cx="1440160" cy="48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ED0B93-144C-0922-05C8-DDB9152BD766}"/>
              </a:ext>
            </a:extLst>
          </p:cNvPr>
          <p:cNvSpPr/>
          <p:nvPr/>
        </p:nvSpPr>
        <p:spPr bwMode="white">
          <a:xfrm>
            <a:off x="5223217" y="1086516"/>
            <a:ext cx="1232823" cy="48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5EFDE3-433B-A038-315B-5C851E96E3E0}"/>
              </a:ext>
            </a:extLst>
          </p:cNvPr>
          <p:cNvSpPr/>
          <p:nvPr/>
        </p:nvSpPr>
        <p:spPr bwMode="white">
          <a:xfrm>
            <a:off x="720000" y="1799300"/>
            <a:ext cx="3071743" cy="493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04282BF-43E9-60EB-E727-B4ECEBABEB92}"/>
              </a:ext>
            </a:extLst>
          </p:cNvPr>
          <p:cNvSpPr/>
          <p:nvPr/>
        </p:nvSpPr>
        <p:spPr bwMode="white">
          <a:xfrm>
            <a:off x="4007768" y="1799300"/>
            <a:ext cx="2592287" cy="371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81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EDEE2-EC8A-FBCB-EEC9-E31A70058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9684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E9179-A419-62DE-8547-30FCF73860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80827B-A427-A552-8A22-2C6F6160C048}"/>
              </a:ext>
            </a:extLst>
          </p:cNvPr>
          <p:cNvSpPr/>
          <p:nvPr/>
        </p:nvSpPr>
        <p:spPr bwMode="white">
          <a:xfrm>
            <a:off x="681904" y="1153317"/>
            <a:ext cx="3542857" cy="42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8CB28B-261E-D613-CD55-A865C90326F6}"/>
              </a:ext>
            </a:extLst>
          </p:cNvPr>
          <p:cNvSpPr/>
          <p:nvPr/>
        </p:nvSpPr>
        <p:spPr bwMode="white">
          <a:xfrm>
            <a:off x="681904" y="2050362"/>
            <a:ext cx="3542857" cy="42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294399-2CD3-64B9-CCAE-BCBA9FBFD42B}"/>
              </a:ext>
            </a:extLst>
          </p:cNvPr>
          <p:cNvSpPr/>
          <p:nvPr/>
        </p:nvSpPr>
        <p:spPr bwMode="white">
          <a:xfrm>
            <a:off x="681904" y="2909234"/>
            <a:ext cx="4742857" cy="46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5CF771-3E41-259D-1F4A-32F950ADF8D1}"/>
              </a:ext>
            </a:extLst>
          </p:cNvPr>
          <p:cNvSpPr/>
          <p:nvPr/>
        </p:nvSpPr>
        <p:spPr bwMode="white">
          <a:xfrm>
            <a:off x="681904" y="3834908"/>
            <a:ext cx="4704761" cy="42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52FAE7-6172-9E81-4D82-BE4F3DCC1DFA}"/>
              </a:ext>
            </a:extLst>
          </p:cNvPr>
          <p:cNvSpPr/>
          <p:nvPr/>
        </p:nvSpPr>
        <p:spPr bwMode="white">
          <a:xfrm>
            <a:off x="681904" y="4693780"/>
            <a:ext cx="5558112" cy="46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46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C958E-89D1-78BE-3ABC-B33421559D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6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32EE4B-A91F-51B8-93BE-86B3632093A2}"/>
              </a:ext>
            </a:extLst>
          </p:cNvPr>
          <p:cNvSpPr/>
          <p:nvPr/>
        </p:nvSpPr>
        <p:spPr bwMode="white">
          <a:xfrm>
            <a:off x="1534917" y="4663445"/>
            <a:ext cx="3310075" cy="38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E59669-EFF0-081A-5591-C4DD392101AE}"/>
              </a:ext>
            </a:extLst>
          </p:cNvPr>
          <p:cNvSpPr/>
          <p:nvPr/>
        </p:nvSpPr>
        <p:spPr bwMode="white">
          <a:xfrm>
            <a:off x="1518114" y="5453868"/>
            <a:ext cx="3696531" cy="40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3EC244-DAF5-1427-14A2-5FBBD216C464}"/>
              </a:ext>
            </a:extLst>
          </p:cNvPr>
          <p:cNvSpPr/>
          <p:nvPr/>
        </p:nvSpPr>
        <p:spPr bwMode="white">
          <a:xfrm>
            <a:off x="1526515" y="6244291"/>
            <a:ext cx="8451614" cy="39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2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2023-07-25T20:06:03Z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