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40" autoAdjust="0"/>
    <p:restoredTop sz="94660"/>
  </p:normalViewPr>
  <p:slideViewPr>
    <p:cSldViewPr showGuides="1">
      <p:cViewPr varScale="1">
        <p:scale>
          <a:sx n="64" d="100"/>
          <a:sy n="64" d="100"/>
        </p:scale>
        <p:origin x="300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4656C9C-9CD1-1CFD-41F7-45964C72A3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6952" y="2457571"/>
            <a:ext cx="6038095" cy="194285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9E1103-FBAE-C3C8-D701-4EBA3089CE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654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930836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180940-4F84-C414-AEC1-C96AA136422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74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99D4173-7B77-4B53-F80D-E542F2D225EE}"/>
              </a:ext>
            </a:extLst>
          </p:cNvPr>
          <p:cNvSpPr/>
          <p:nvPr/>
        </p:nvSpPr>
        <p:spPr bwMode="white">
          <a:xfrm>
            <a:off x="1243809" y="1162830"/>
            <a:ext cx="6285714" cy="429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C50B957-1D77-68BB-E955-E134D1851F5A}"/>
              </a:ext>
            </a:extLst>
          </p:cNvPr>
          <p:cNvSpPr/>
          <p:nvPr/>
        </p:nvSpPr>
        <p:spPr bwMode="white">
          <a:xfrm>
            <a:off x="681904" y="2031111"/>
            <a:ext cx="5219047" cy="438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8C06338-7E34-D607-B81A-A13CE0B9C1BA}"/>
              </a:ext>
            </a:extLst>
          </p:cNvPr>
          <p:cNvSpPr/>
          <p:nvPr/>
        </p:nvSpPr>
        <p:spPr bwMode="white">
          <a:xfrm>
            <a:off x="681904" y="2899392"/>
            <a:ext cx="3590476" cy="391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C68FB05-496D-626D-A646-C28128C3038B}"/>
              </a:ext>
            </a:extLst>
          </p:cNvPr>
          <p:cNvSpPr/>
          <p:nvPr/>
        </p:nvSpPr>
        <p:spPr bwMode="white">
          <a:xfrm>
            <a:off x="681904" y="3767672"/>
            <a:ext cx="2180952" cy="381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20BB98A-8362-1680-8BB9-85AA18BA31A2}"/>
              </a:ext>
            </a:extLst>
          </p:cNvPr>
          <p:cNvSpPr/>
          <p:nvPr/>
        </p:nvSpPr>
        <p:spPr bwMode="white">
          <a:xfrm>
            <a:off x="681904" y="4616870"/>
            <a:ext cx="3066666" cy="457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73E93C1-1B00-DF72-63D2-0087FA619F9A}"/>
              </a:ext>
            </a:extLst>
          </p:cNvPr>
          <p:cNvSpPr/>
          <p:nvPr/>
        </p:nvSpPr>
        <p:spPr bwMode="white">
          <a:xfrm>
            <a:off x="681904" y="5475609"/>
            <a:ext cx="7066666" cy="448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409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EBB618-0A63-BB33-347E-93D19CE139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1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546279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14D50E-BA54-920A-2A18-1E31715C44B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221"/>
          <a:stretch/>
        </p:blipFill>
        <p:spPr>
          <a:xfrm>
            <a:off x="720000" y="972000"/>
            <a:ext cx="6240096" cy="46148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83407C8-0546-B193-9072-B0F618A4BC17}"/>
              </a:ext>
            </a:extLst>
          </p:cNvPr>
          <p:cNvSpPr/>
          <p:nvPr/>
        </p:nvSpPr>
        <p:spPr bwMode="white">
          <a:xfrm>
            <a:off x="681904" y="1115022"/>
            <a:ext cx="2965824" cy="867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BBFC63C-EE2E-5AAD-7A37-F75B43559FEC}"/>
              </a:ext>
            </a:extLst>
          </p:cNvPr>
          <p:cNvSpPr/>
          <p:nvPr/>
        </p:nvSpPr>
        <p:spPr bwMode="white">
          <a:xfrm>
            <a:off x="681904" y="2402218"/>
            <a:ext cx="2428571" cy="343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9D1DE33-29D6-AF35-AB22-A53896A09639}"/>
              </a:ext>
            </a:extLst>
          </p:cNvPr>
          <p:cNvSpPr/>
          <p:nvPr/>
        </p:nvSpPr>
        <p:spPr bwMode="white">
          <a:xfrm>
            <a:off x="681904" y="3212674"/>
            <a:ext cx="5800000" cy="457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80E7EF4-32CA-23C2-7EB9-E7CFA5811623}"/>
              </a:ext>
            </a:extLst>
          </p:cNvPr>
          <p:cNvSpPr/>
          <p:nvPr/>
        </p:nvSpPr>
        <p:spPr bwMode="white">
          <a:xfrm>
            <a:off x="681904" y="4108944"/>
            <a:ext cx="3600000" cy="429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C31E4BE-1A5B-DAFF-DCA3-72BBB8EE2C40}"/>
              </a:ext>
            </a:extLst>
          </p:cNvPr>
          <p:cNvSpPr/>
          <p:nvPr/>
        </p:nvSpPr>
        <p:spPr bwMode="white">
          <a:xfrm>
            <a:off x="681904" y="4957540"/>
            <a:ext cx="6028571" cy="448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6369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BE61EC-25C0-5695-44B4-ECDD8B9E07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92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8986795-3FB9-91B7-AC81-AD64E3E3AF5D}"/>
              </a:ext>
            </a:extLst>
          </p:cNvPr>
          <p:cNvSpPr/>
          <p:nvPr/>
        </p:nvSpPr>
        <p:spPr bwMode="white">
          <a:xfrm>
            <a:off x="2927648" y="4797152"/>
            <a:ext cx="1368151" cy="100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BC884AE-1976-B5EA-C166-26AD7897F88E}"/>
              </a:ext>
            </a:extLst>
          </p:cNvPr>
          <p:cNvSpPr/>
          <p:nvPr/>
        </p:nvSpPr>
        <p:spPr bwMode="white">
          <a:xfrm>
            <a:off x="9624761" y="5013176"/>
            <a:ext cx="1151759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309B0C4-E3C7-A21E-5DF7-758A60BD3630}"/>
              </a:ext>
            </a:extLst>
          </p:cNvPr>
          <p:cNvSpPr/>
          <p:nvPr/>
        </p:nvSpPr>
        <p:spPr bwMode="white">
          <a:xfrm>
            <a:off x="7248129" y="5886000"/>
            <a:ext cx="1800200" cy="639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EECF7A-E1FD-B548-D718-0EE3A43370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20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90A63E-D753-600F-704D-E8EBCCB13A5D}"/>
              </a:ext>
            </a:extLst>
          </p:cNvPr>
          <p:cNvSpPr/>
          <p:nvPr/>
        </p:nvSpPr>
        <p:spPr bwMode="white">
          <a:xfrm>
            <a:off x="4062857" y="3031127"/>
            <a:ext cx="1114285" cy="409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276B861-D142-E091-02FE-A7643C804671}"/>
              </a:ext>
            </a:extLst>
          </p:cNvPr>
          <p:cNvSpPr/>
          <p:nvPr/>
        </p:nvSpPr>
        <p:spPr bwMode="white">
          <a:xfrm>
            <a:off x="9158095" y="3040660"/>
            <a:ext cx="1114285" cy="40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8B6EAA8-D351-D36A-CC96-35F655C227A8}"/>
              </a:ext>
            </a:extLst>
          </p:cNvPr>
          <p:cNvSpPr/>
          <p:nvPr/>
        </p:nvSpPr>
        <p:spPr bwMode="white">
          <a:xfrm>
            <a:off x="4062857" y="3927228"/>
            <a:ext cx="847619" cy="381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DF4572C-DB9F-2C6E-9FD8-5F4909A8B1ED}"/>
              </a:ext>
            </a:extLst>
          </p:cNvPr>
          <p:cNvSpPr/>
          <p:nvPr/>
        </p:nvSpPr>
        <p:spPr bwMode="white">
          <a:xfrm>
            <a:off x="9415238" y="3927228"/>
            <a:ext cx="590476" cy="371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8433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920E78-E64E-DBEA-0791-73DB22765D8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227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314C831-E0AD-D0BA-BD99-476581FCD267}"/>
              </a:ext>
            </a:extLst>
          </p:cNvPr>
          <p:cNvSpPr/>
          <p:nvPr/>
        </p:nvSpPr>
        <p:spPr bwMode="white">
          <a:xfrm>
            <a:off x="1367619" y="2996952"/>
            <a:ext cx="8352380" cy="711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429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7B4A89-24BB-386C-A00E-921D7138ED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460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994D3F1-21FD-6590-182A-ED49384D678A}"/>
              </a:ext>
            </a:extLst>
          </p:cNvPr>
          <p:cNvSpPr/>
          <p:nvPr/>
        </p:nvSpPr>
        <p:spPr bwMode="white">
          <a:xfrm>
            <a:off x="9246333" y="2970190"/>
            <a:ext cx="399400" cy="347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53FFC04-C3BA-EFD0-5871-B792B46EF2F1}"/>
              </a:ext>
            </a:extLst>
          </p:cNvPr>
          <p:cNvSpPr/>
          <p:nvPr/>
        </p:nvSpPr>
        <p:spPr bwMode="white">
          <a:xfrm>
            <a:off x="9185554" y="4533990"/>
            <a:ext cx="460178" cy="460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73219BC-F4B9-ACB4-8B78-E05B06045B14}"/>
              </a:ext>
            </a:extLst>
          </p:cNvPr>
          <p:cNvSpPr/>
          <p:nvPr/>
        </p:nvSpPr>
        <p:spPr bwMode="white">
          <a:xfrm>
            <a:off x="9185554" y="6149918"/>
            <a:ext cx="460178" cy="460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164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1ACAC8-B5A9-9EF3-B118-B1B4A553DB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703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A76829-4FD4-17F9-A030-7C4B2093E287}"/>
              </a:ext>
            </a:extLst>
          </p:cNvPr>
          <p:cNvSpPr/>
          <p:nvPr/>
        </p:nvSpPr>
        <p:spPr bwMode="white">
          <a:xfrm>
            <a:off x="9158095" y="1267620"/>
            <a:ext cx="438095" cy="381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20BD320-C9FD-907C-7773-A22C86AAF3EE}"/>
              </a:ext>
            </a:extLst>
          </p:cNvPr>
          <p:cNvSpPr/>
          <p:nvPr/>
        </p:nvSpPr>
        <p:spPr bwMode="white">
          <a:xfrm>
            <a:off x="9158095" y="3041342"/>
            <a:ext cx="438095" cy="381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8637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2375E2-D0E9-C994-1A2A-ECFEE42DAC9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742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983658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409DC4-C3EF-F4D8-0303-0FADE4DD027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926"/>
          <a:stretch/>
        </p:blipFill>
        <p:spPr>
          <a:xfrm>
            <a:off x="720000" y="972000"/>
            <a:ext cx="8000000" cy="16436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9EBC65A-3D7A-2FEF-E09C-2FFE5C274944}"/>
              </a:ext>
            </a:extLst>
          </p:cNvPr>
          <p:cNvSpPr/>
          <p:nvPr/>
        </p:nvSpPr>
        <p:spPr bwMode="white">
          <a:xfrm>
            <a:off x="681904" y="1210902"/>
            <a:ext cx="5628571" cy="458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746D8FA-917C-1086-4D79-624EE85992A5}"/>
              </a:ext>
            </a:extLst>
          </p:cNvPr>
          <p:cNvSpPr/>
          <p:nvPr/>
        </p:nvSpPr>
        <p:spPr bwMode="white">
          <a:xfrm>
            <a:off x="681904" y="2032729"/>
            <a:ext cx="8000000" cy="449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0656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8669D2-F815-6892-9949-6F2DAD6F3DF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910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3FC05F0-D38E-A717-BCC0-03DC43DA520B}"/>
              </a:ext>
            </a:extLst>
          </p:cNvPr>
          <p:cNvSpPr/>
          <p:nvPr/>
        </p:nvSpPr>
        <p:spPr bwMode="white">
          <a:xfrm>
            <a:off x="1548615" y="3930545"/>
            <a:ext cx="2171845" cy="331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79B6EA3-6610-E34E-534A-032E97ADC769}"/>
              </a:ext>
            </a:extLst>
          </p:cNvPr>
          <p:cNvSpPr/>
          <p:nvPr/>
        </p:nvSpPr>
        <p:spPr bwMode="white">
          <a:xfrm>
            <a:off x="1548615" y="4716000"/>
            <a:ext cx="2389902" cy="331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185F48A-B98D-C551-C6F3-6E741D9C6DFD}"/>
              </a:ext>
            </a:extLst>
          </p:cNvPr>
          <p:cNvSpPr/>
          <p:nvPr/>
        </p:nvSpPr>
        <p:spPr bwMode="white">
          <a:xfrm>
            <a:off x="1566060" y="5457818"/>
            <a:ext cx="2956850" cy="410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C5D8851-C479-4C6A-AF71-AA91668BEAB3}"/>
              </a:ext>
            </a:extLst>
          </p:cNvPr>
          <p:cNvSpPr/>
          <p:nvPr/>
        </p:nvSpPr>
        <p:spPr bwMode="white">
          <a:xfrm>
            <a:off x="1548615" y="6269454"/>
            <a:ext cx="6855706" cy="410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4828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63</cp:revision>
  <dcterms:created xsi:type="dcterms:W3CDTF">2015-09-16T06:44:00Z</dcterms:created>
  <dcterms:modified xsi:type="dcterms:W3CDTF">2023-07-25T20:12:58Z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