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E7BA11-0EA0-270B-09C2-A936F3E84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905" y="3090905"/>
            <a:ext cx="4276190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5CA61-EB63-6CFE-C7C0-5AF4B46AA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46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F2FD0-C5FE-84CF-C91D-5FEBBE0E929D}"/>
              </a:ext>
            </a:extLst>
          </p:cNvPr>
          <p:cNvSpPr/>
          <p:nvPr/>
        </p:nvSpPr>
        <p:spPr bwMode="white">
          <a:xfrm>
            <a:off x="1281860" y="3821684"/>
            <a:ext cx="936433" cy="28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AB83B77-434D-80C0-FD9D-38FBD0CFF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778" y="3791704"/>
            <a:ext cx="2958796" cy="294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19F0A-5C4B-3AC4-E00B-74EF05B2E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41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3E70AA-E8AF-ABFB-5F4F-44D657F25E56}"/>
              </a:ext>
            </a:extLst>
          </p:cNvPr>
          <p:cNvSpPr/>
          <p:nvPr/>
        </p:nvSpPr>
        <p:spPr bwMode="white">
          <a:xfrm>
            <a:off x="4766497" y="5490030"/>
            <a:ext cx="591336" cy="26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A31B82-C558-96F0-9BE1-37CF6F87647F}"/>
              </a:ext>
            </a:extLst>
          </p:cNvPr>
          <p:cNvSpPr/>
          <p:nvPr/>
        </p:nvSpPr>
        <p:spPr bwMode="white">
          <a:xfrm>
            <a:off x="3569164" y="5934988"/>
            <a:ext cx="542465" cy="24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FC41CB-166F-2DF5-FBA6-943D50F324A3}"/>
              </a:ext>
            </a:extLst>
          </p:cNvPr>
          <p:cNvSpPr/>
          <p:nvPr/>
        </p:nvSpPr>
        <p:spPr bwMode="white">
          <a:xfrm>
            <a:off x="5929621" y="5939877"/>
            <a:ext cx="288337" cy="23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CB76E6-DA07-6FB6-98DA-344CC531DBAC}"/>
              </a:ext>
            </a:extLst>
          </p:cNvPr>
          <p:cNvSpPr/>
          <p:nvPr/>
        </p:nvSpPr>
        <p:spPr bwMode="white">
          <a:xfrm>
            <a:off x="1228255" y="6370166"/>
            <a:ext cx="268789" cy="24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53D7A-F3E2-E15C-EDE0-3B4317668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DFE1E2-98CC-6170-1A50-C32E2F74DFD8}"/>
              </a:ext>
            </a:extLst>
          </p:cNvPr>
          <p:cNvSpPr/>
          <p:nvPr/>
        </p:nvSpPr>
        <p:spPr bwMode="white">
          <a:xfrm>
            <a:off x="5767306" y="3347064"/>
            <a:ext cx="579505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D1BC3-0F74-81A6-1F4F-351ACBEC656D}"/>
              </a:ext>
            </a:extLst>
          </p:cNvPr>
          <p:cNvSpPr/>
          <p:nvPr/>
        </p:nvSpPr>
        <p:spPr bwMode="white">
          <a:xfrm>
            <a:off x="10010783" y="3281610"/>
            <a:ext cx="523424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C8A162-C38E-9212-FCEC-4704E7A8329B}"/>
              </a:ext>
            </a:extLst>
          </p:cNvPr>
          <p:cNvSpPr/>
          <p:nvPr/>
        </p:nvSpPr>
        <p:spPr bwMode="white">
          <a:xfrm>
            <a:off x="9627561" y="4113818"/>
            <a:ext cx="532772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9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B3DB8-E6AB-21E8-19D7-848309633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F1825-447E-2A32-AFED-31D72980FC26}"/>
              </a:ext>
            </a:extLst>
          </p:cNvPr>
          <p:cNvSpPr/>
          <p:nvPr/>
        </p:nvSpPr>
        <p:spPr bwMode="white">
          <a:xfrm>
            <a:off x="4615238" y="2297918"/>
            <a:ext cx="819047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2D8E97-9E49-3F53-0A10-D781A23F4580}"/>
              </a:ext>
            </a:extLst>
          </p:cNvPr>
          <p:cNvSpPr/>
          <p:nvPr/>
        </p:nvSpPr>
        <p:spPr bwMode="white">
          <a:xfrm>
            <a:off x="9691428" y="2259762"/>
            <a:ext cx="552380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5B8DF2-98C8-CCCC-58B2-16F674CC243E}"/>
              </a:ext>
            </a:extLst>
          </p:cNvPr>
          <p:cNvSpPr/>
          <p:nvPr/>
        </p:nvSpPr>
        <p:spPr bwMode="white">
          <a:xfrm>
            <a:off x="4072380" y="3080115"/>
            <a:ext cx="542857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98E289-2052-83FB-F16F-04F0580DD733}"/>
              </a:ext>
            </a:extLst>
          </p:cNvPr>
          <p:cNvSpPr/>
          <p:nvPr/>
        </p:nvSpPr>
        <p:spPr bwMode="white">
          <a:xfrm>
            <a:off x="9691428" y="3108732"/>
            <a:ext cx="552380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8A25AC-1498-8AA4-545D-96C26599A277}"/>
              </a:ext>
            </a:extLst>
          </p:cNvPr>
          <p:cNvSpPr/>
          <p:nvPr/>
        </p:nvSpPr>
        <p:spPr bwMode="white">
          <a:xfrm>
            <a:off x="4072380" y="3938624"/>
            <a:ext cx="542857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06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F9293-EAC3-DD05-A06C-72731839C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CA7FB-260A-F796-3335-7049B66E75D3}"/>
              </a:ext>
            </a:extLst>
          </p:cNvPr>
          <p:cNvSpPr/>
          <p:nvPr/>
        </p:nvSpPr>
        <p:spPr bwMode="white">
          <a:xfrm>
            <a:off x="4767619" y="2250301"/>
            <a:ext cx="819047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E35320-217D-824F-8128-97FFBCE261B7}"/>
              </a:ext>
            </a:extLst>
          </p:cNvPr>
          <p:cNvSpPr/>
          <p:nvPr/>
        </p:nvSpPr>
        <p:spPr bwMode="white">
          <a:xfrm>
            <a:off x="9053333" y="2183524"/>
            <a:ext cx="542856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5DDF7-21E9-39AE-3EB0-F02B558BA306}"/>
              </a:ext>
            </a:extLst>
          </p:cNvPr>
          <p:cNvSpPr/>
          <p:nvPr/>
        </p:nvSpPr>
        <p:spPr bwMode="white">
          <a:xfrm>
            <a:off x="8672380" y="3032546"/>
            <a:ext cx="542857" cy="4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7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B3762-1236-1185-5B52-DCC93EF95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C40CA-4B7F-BFE9-5322-83C2AF3CC138}"/>
              </a:ext>
            </a:extLst>
          </p:cNvPr>
          <p:cNvSpPr/>
          <p:nvPr/>
        </p:nvSpPr>
        <p:spPr bwMode="white">
          <a:xfrm>
            <a:off x="4653333" y="2343923"/>
            <a:ext cx="819047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EFF66-791E-EC43-F75C-C11D2E7C5F9B}"/>
              </a:ext>
            </a:extLst>
          </p:cNvPr>
          <p:cNvSpPr/>
          <p:nvPr/>
        </p:nvSpPr>
        <p:spPr bwMode="white">
          <a:xfrm>
            <a:off x="9472380" y="2315341"/>
            <a:ext cx="552380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6774D-2C52-CBBB-30B9-8B0418005420}"/>
              </a:ext>
            </a:extLst>
          </p:cNvPr>
          <p:cNvSpPr/>
          <p:nvPr/>
        </p:nvSpPr>
        <p:spPr bwMode="white">
          <a:xfrm>
            <a:off x="3883813" y="3134684"/>
            <a:ext cx="542857" cy="4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B37CCD-BABF-7EF8-1F29-A54919454132}"/>
              </a:ext>
            </a:extLst>
          </p:cNvPr>
          <p:cNvSpPr/>
          <p:nvPr/>
        </p:nvSpPr>
        <p:spPr bwMode="white">
          <a:xfrm>
            <a:off x="9472380" y="3163266"/>
            <a:ext cx="552380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B5D00E-DCB7-6186-DADF-8F54D93CF56F}"/>
              </a:ext>
            </a:extLst>
          </p:cNvPr>
          <p:cNvSpPr/>
          <p:nvPr/>
        </p:nvSpPr>
        <p:spPr bwMode="white">
          <a:xfrm>
            <a:off x="3853333" y="3982609"/>
            <a:ext cx="542857" cy="4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6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14C01-B71E-10BD-63F8-0ADC256C5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0797A3-9704-1C4F-4CBE-D835B3447E09}"/>
              </a:ext>
            </a:extLst>
          </p:cNvPr>
          <p:cNvSpPr/>
          <p:nvPr/>
        </p:nvSpPr>
        <p:spPr bwMode="white">
          <a:xfrm>
            <a:off x="2918109" y="2903244"/>
            <a:ext cx="345296" cy="3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43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D8CEA-47A8-360E-26A8-230F04673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90134-3AD2-D218-F94B-4D82EBEE2DE0}"/>
              </a:ext>
            </a:extLst>
          </p:cNvPr>
          <p:cNvSpPr/>
          <p:nvPr/>
        </p:nvSpPr>
        <p:spPr bwMode="white">
          <a:xfrm>
            <a:off x="7539047" y="1200673"/>
            <a:ext cx="390476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3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684FB-D456-AAFE-21BA-2F620B895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9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E432C-23B9-307D-4614-9BD33278B830}"/>
              </a:ext>
            </a:extLst>
          </p:cNvPr>
          <p:cNvSpPr/>
          <p:nvPr/>
        </p:nvSpPr>
        <p:spPr bwMode="white">
          <a:xfrm>
            <a:off x="1869990" y="2637177"/>
            <a:ext cx="348023" cy="30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5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2023-07-25T21:31:53Z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